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4"/>
  </p:sldMasterIdLst>
  <p:notesMasterIdLst>
    <p:notesMasterId r:id="rId12"/>
  </p:notesMasterIdLst>
  <p:handoutMasterIdLst>
    <p:handoutMasterId r:id="rId13"/>
  </p:handoutMasterIdLst>
  <p:sldIdLst>
    <p:sldId id="257" r:id="rId5"/>
    <p:sldId id="258" r:id="rId6"/>
    <p:sldId id="272" r:id="rId7"/>
    <p:sldId id="274" r:id="rId8"/>
    <p:sldId id="275" r:id="rId9"/>
    <p:sldId id="276" r:id="rId10"/>
    <p:sldId id="278" r:id="rId11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10F0E3-6F09-EDAB-DBED-043744ED5AB9}" v="59" dt="2021-10-20T14:10:11.009"/>
    <p1510:client id="{8736B60D-DD41-45C5-85F6-81E0BE75B033}" v="191" dt="2021-10-18T15:00:42.696"/>
    <p1510:client id="{F560C320-E537-3E04-001D-C1F99AC10595}" v="1078" dt="2021-10-19T17:35:20.581"/>
  </p1510:revLst>
</p1510:revInfo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ołaj Glina" userId="S::mikolaj.glina@zsdebnica.pl::0b5390f8-2242-4e1c-b949-4a37895e6a28" providerId="AD" clId="Web-{8736B60D-DD41-45C5-85F6-81E0BE75B033}"/>
    <pc:docChg chg="addSld delSld modSld">
      <pc:chgData name="Mikołaj Glina" userId="S::mikolaj.glina@zsdebnica.pl::0b5390f8-2242-4e1c-b949-4a37895e6a28" providerId="AD" clId="Web-{8736B60D-DD41-45C5-85F6-81E0BE75B033}" dt="2021-10-18T15:00:42.696" v="184" actId="20577"/>
      <pc:docMkLst>
        <pc:docMk/>
      </pc:docMkLst>
      <pc:sldChg chg="modSp">
        <pc:chgData name="Mikołaj Glina" userId="S::mikolaj.glina@zsdebnica.pl::0b5390f8-2242-4e1c-b949-4a37895e6a28" providerId="AD" clId="Web-{8736B60D-DD41-45C5-85F6-81E0BE75B033}" dt="2021-10-18T14:48:35.288" v="53" actId="20577"/>
        <pc:sldMkLst>
          <pc:docMk/>
          <pc:sldMk cId="769675095" sldId="257"/>
        </pc:sldMkLst>
        <pc:spChg chg="mod">
          <ac:chgData name="Mikołaj Glina" userId="S::mikolaj.glina@zsdebnica.pl::0b5390f8-2242-4e1c-b949-4a37895e6a28" providerId="AD" clId="Web-{8736B60D-DD41-45C5-85F6-81E0BE75B033}" dt="2021-10-18T14:40:29.074" v="2" actId="1076"/>
          <ac:spMkLst>
            <pc:docMk/>
            <pc:sldMk cId="769675095" sldId="257"/>
            <ac:spMk id="2" creationId="{00000000-0000-0000-0000-000000000000}"/>
          </ac:spMkLst>
        </pc:spChg>
        <pc:spChg chg="mod">
          <ac:chgData name="Mikołaj Glina" userId="S::mikolaj.glina@zsdebnica.pl::0b5390f8-2242-4e1c-b949-4a37895e6a28" providerId="AD" clId="Web-{8736B60D-DD41-45C5-85F6-81E0BE75B033}" dt="2021-10-18T14:48:35.288" v="53" actId="20577"/>
          <ac:spMkLst>
            <pc:docMk/>
            <pc:sldMk cId="769675095" sldId="257"/>
            <ac:spMk id="3" creationId="{00000000-0000-0000-0000-000000000000}"/>
          </ac:spMkLst>
        </pc:spChg>
      </pc:sldChg>
      <pc:sldChg chg="modSp">
        <pc:chgData name="Mikołaj Glina" userId="S::mikolaj.glina@zsdebnica.pl::0b5390f8-2242-4e1c-b949-4a37895e6a28" providerId="AD" clId="Web-{8736B60D-DD41-45C5-85F6-81E0BE75B033}" dt="2021-10-18T14:49:44.321" v="58" actId="20577"/>
        <pc:sldMkLst>
          <pc:docMk/>
          <pc:sldMk cId="3081074109" sldId="258"/>
        </pc:sldMkLst>
        <pc:spChg chg="mod">
          <ac:chgData name="Mikołaj Glina" userId="S::mikolaj.glina@zsdebnica.pl::0b5390f8-2242-4e1c-b949-4a37895e6a28" providerId="AD" clId="Web-{8736B60D-DD41-45C5-85F6-81E0BE75B033}" dt="2021-10-18T14:46:27.520" v="43" actId="20577"/>
          <ac:spMkLst>
            <pc:docMk/>
            <pc:sldMk cId="3081074109" sldId="258"/>
            <ac:spMk id="13" creationId="{00000000-0000-0000-0000-000000000000}"/>
          </ac:spMkLst>
        </pc:spChg>
        <pc:spChg chg="mod">
          <ac:chgData name="Mikołaj Glina" userId="S::mikolaj.glina@zsdebnica.pl::0b5390f8-2242-4e1c-b949-4a37895e6a28" providerId="AD" clId="Web-{8736B60D-DD41-45C5-85F6-81E0BE75B033}" dt="2021-10-18T14:49:44.321" v="58" actId="20577"/>
          <ac:spMkLst>
            <pc:docMk/>
            <pc:sldMk cId="3081074109" sldId="258"/>
            <ac:spMk id="14" creationId="{00000000-0000-0000-0000-000000000000}"/>
          </ac:spMkLst>
        </pc:spChg>
      </pc:sldChg>
      <pc:sldChg chg="del">
        <pc:chgData name="Mikołaj Glina" userId="S::mikolaj.glina@zsdebnica.pl::0b5390f8-2242-4e1c-b949-4a37895e6a28" providerId="AD" clId="Web-{8736B60D-DD41-45C5-85F6-81E0BE75B033}" dt="2021-10-18T14:49:50.493" v="59"/>
        <pc:sldMkLst>
          <pc:docMk/>
          <pc:sldMk cId="92330003" sldId="260"/>
        </pc:sldMkLst>
      </pc:sldChg>
      <pc:sldChg chg="addSp delSp modSp new">
        <pc:chgData name="Mikołaj Glina" userId="S::mikolaj.glina@zsdebnica.pl::0b5390f8-2242-4e1c-b949-4a37895e6a28" providerId="AD" clId="Web-{8736B60D-DD41-45C5-85F6-81E0BE75B033}" dt="2021-10-18T15:00:42.696" v="184" actId="20577"/>
        <pc:sldMkLst>
          <pc:docMk/>
          <pc:sldMk cId="1445297580" sldId="271"/>
        </pc:sldMkLst>
        <pc:spChg chg="mod">
          <ac:chgData name="Mikołaj Glina" userId="S::mikolaj.glina@zsdebnica.pl::0b5390f8-2242-4e1c-b949-4a37895e6a28" providerId="AD" clId="Web-{8736B60D-DD41-45C5-85F6-81E0BE75B033}" dt="2021-10-18T14:51:36.871" v="65" actId="20577"/>
          <ac:spMkLst>
            <pc:docMk/>
            <pc:sldMk cId="1445297580" sldId="271"/>
            <ac:spMk id="2" creationId="{ED238AA1-36E7-4F2F-9DEC-4F613759E288}"/>
          </ac:spMkLst>
        </pc:spChg>
        <pc:spChg chg="mod">
          <ac:chgData name="Mikołaj Glina" userId="S::mikolaj.glina@zsdebnica.pl::0b5390f8-2242-4e1c-b949-4a37895e6a28" providerId="AD" clId="Web-{8736B60D-DD41-45C5-85F6-81E0BE75B033}" dt="2021-10-18T14:58:56.131" v="176" actId="20577"/>
          <ac:spMkLst>
            <pc:docMk/>
            <pc:sldMk cId="1445297580" sldId="271"/>
            <ac:spMk id="3" creationId="{5A535CCC-94AC-412B-9400-E6748361E519}"/>
          </ac:spMkLst>
        </pc:spChg>
        <pc:spChg chg="add mod">
          <ac:chgData name="Mikołaj Glina" userId="S::mikolaj.glina@zsdebnica.pl::0b5390f8-2242-4e1c-b949-4a37895e6a28" providerId="AD" clId="Web-{8736B60D-DD41-45C5-85F6-81E0BE75B033}" dt="2021-10-18T15:00:42.696" v="184" actId="20577"/>
          <ac:spMkLst>
            <pc:docMk/>
            <pc:sldMk cId="1445297580" sldId="271"/>
            <ac:spMk id="4" creationId="{77429762-890B-4973-AA30-769B26144C88}"/>
          </ac:spMkLst>
        </pc:spChg>
        <pc:spChg chg="add del mod">
          <ac:chgData name="Mikołaj Glina" userId="S::mikolaj.glina@zsdebnica.pl::0b5390f8-2242-4e1c-b949-4a37895e6a28" providerId="AD" clId="Web-{8736B60D-DD41-45C5-85F6-81E0BE75B033}" dt="2021-10-18T15:00:42.681" v="182"/>
          <ac:spMkLst>
            <pc:docMk/>
            <pc:sldMk cId="1445297580" sldId="271"/>
            <ac:spMk id="5" creationId="{7C40D065-823B-44C2-A693-E41D6E61500A}"/>
          </ac:spMkLst>
        </pc:spChg>
      </pc:sldChg>
    </pc:docChg>
  </pc:docChgLst>
  <pc:docChgLst>
    <pc:chgData name="Mikołaj Glina" userId="S::mikolaj.glina@zsdebnica.pl::0b5390f8-2242-4e1c-b949-4a37895e6a28" providerId="AD" clId="Web-{4C10F0E3-6F09-EDAB-DBED-043744ED5AB9}"/>
    <pc:docChg chg="delSld modSld addMainMaster delMainMaster modMainMaster">
      <pc:chgData name="Mikołaj Glina" userId="S::mikolaj.glina@zsdebnica.pl::0b5390f8-2242-4e1c-b949-4a37895e6a28" providerId="AD" clId="Web-{4C10F0E3-6F09-EDAB-DBED-043744ED5AB9}" dt="2021-10-20T14:10:11.009" v="44"/>
      <pc:docMkLst>
        <pc:docMk/>
      </pc:docMkLst>
      <pc:sldChg chg="addSp delSp modSp mod setBg modClrScheme delDesignElem chgLayout">
        <pc:chgData name="Mikołaj Glina" userId="S::mikolaj.glina@zsdebnica.pl::0b5390f8-2242-4e1c-b949-4a37895e6a28" providerId="AD" clId="Web-{4C10F0E3-6F09-EDAB-DBED-043744ED5AB9}" dt="2021-10-20T14:09:00.586" v="37"/>
        <pc:sldMkLst>
          <pc:docMk/>
          <pc:sldMk cId="769675095" sldId="257"/>
        </pc:sldMkLst>
        <pc:spChg chg="mod ord">
          <ac:chgData name="Mikołaj Glina" userId="S::mikolaj.glina@zsdebnica.pl::0b5390f8-2242-4e1c-b949-4a37895e6a28" providerId="AD" clId="Web-{4C10F0E3-6F09-EDAB-DBED-043744ED5AB9}" dt="2021-10-20T14:09:00.586" v="37"/>
          <ac:spMkLst>
            <pc:docMk/>
            <pc:sldMk cId="769675095" sldId="257"/>
            <ac:spMk id="2" creationId="{00000000-0000-0000-0000-000000000000}"/>
          </ac:spMkLst>
        </pc:spChg>
        <pc:spChg chg="mod ord">
          <ac:chgData name="Mikołaj Glina" userId="S::mikolaj.glina@zsdebnica.pl::0b5390f8-2242-4e1c-b949-4a37895e6a28" providerId="AD" clId="Web-{4C10F0E3-6F09-EDAB-DBED-043744ED5AB9}" dt="2021-10-20T14:09:00.586" v="37"/>
          <ac:spMkLst>
            <pc:docMk/>
            <pc:sldMk cId="769675095" sldId="257"/>
            <ac:spMk id="3" creationId="{00000000-0000-0000-0000-000000000000}"/>
          </ac:spMkLst>
        </pc:spChg>
        <pc:spChg chg="add del">
          <ac:chgData name="Mikołaj Glina" userId="S::mikolaj.glina@zsdebnica.pl::0b5390f8-2242-4e1c-b949-4a37895e6a28" providerId="AD" clId="Web-{4C10F0E3-6F09-EDAB-DBED-043744ED5AB9}" dt="2021-10-20T14:08:08.804" v="34"/>
          <ac:spMkLst>
            <pc:docMk/>
            <pc:sldMk cId="769675095" sldId="257"/>
            <ac:spMk id="8" creationId="{16F9E488-0718-4E1E-9D12-26779F606252}"/>
          </ac:spMkLst>
        </pc:spChg>
        <pc:spChg chg="add del">
          <ac:chgData name="Mikołaj Glina" userId="S::mikolaj.glina@zsdebnica.pl::0b5390f8-2242-4e1c-b949-4a37895e6a28" providerId="AD" clId="Web-{4C10F0E3-6F09-EDAB-DBED-043744ED5AB9}" dt="2021-10-20T14:08:08.804" v="34"/>
          <ac:spMkLst>
            <pc:docMk/>
            <pc:sldMk cId="769675095" sldId="257"/>
            <ac:spMk id="10" creationId="{09BE6F6B-19BD-443C-8FB0-FA45F13F9535}"/>
          </ac:spMkLst>
        </pc:spChg>
        <pc:grpChg chg="add del">
          <ac:chgData name="Mikołaj Glina" userId="S::mikolaj.glina@zsdebnica.pl::0b5390f8-2242-4e1c-b949-4a37895e6a28" providerId="AD" clId="Web-{4C10F0E3-6F09-EDAB-DBED-043744ED5AB9}" dt="2021-10-20T14:08:08.804" v="34"/>
          <ac:grpSpMkLst>
            <pc:docMk/>
            <pc:sldMk cId="769675095" sldId="257"/>
            <ac:grpSpMk id="12" creationId="{92AAE609-C327-4952-BB48-254E9015AD81}"/>
          </ac:grpSpMkLst>
        </pc:grpChg>
      </pc:sldChg>
      <pc:sldChg chg="addSp delSp modSp mod setBg modClrScheme delDesignElem chgLayout">
        <pc:chgData name="Mikołaj Glina" userId="S::mikolaj.glina@zsdebnica.pl::0b5390f8-2242-4e1c-b949-4a37895e6a28" providerId="AD" clId="Web-{4C10F0E3-6F09-EDAB-DBED-043744ED5AB9}" dt="2021-10-20T14:09:43.759" v="39" actId="20577"/>
        <pc:sldMkLst>
          <pc:docMk/>
          <pc:sldMk cId="3081074109" sldId="258"/>
        </pc:sldMkLst>
        <pc:spChg chg="mod ord">
          <ac:chgData name="Mikołaj Glina" userId="S::mikolaj.glina@zsdebnica.pl::0b5390f8-2242-4e1c-b949-4a37895e6a28" providerId="AD" clId="Web-{4C10F0E3-6F09-EDAB-DBED-043744ED5AB9}" dt="2021-10-20T14:09:43.759" v="39" actId="20577"/>
          <ac:spMkLst>
            <pc:docMk/>
            <pc:sldMk cId="3081074109" sldId="258"/>
            <ac:spMk id="13" creationId="{00000000-0000-0000-0000-000000000000}"/>
          </ac:spMkLst>
        </pc:spChg>
        <pc:spChg chg="mod ord">
          <ac:chgData name="Mikołaj Glina" userId="S::mikolaj.glina@zsdebnica.pl::0b5390f8-2242-4e1c-b949-4a37895e6a28" providerId="AD" clId="Web-{4C10F0E3-6F09-EDAB-DBED-043744ED5AB9}" dt="2021-10-20T14:09:00.586" v="37"/>
          <ac:spMkLst>
            <pc:docMk/>
            <pc:sldMk cId="3081074109" sldId="258"/>
            <ac:spMk id="14" creationId="{00000000-0000-0000-0000-000000000000}"/>
          </ac:spMkLst>
        </pc:spChg>
        <pc:spChg chg="add del">
          <ac:chgData name="Mikołaj Glina" userId="S::mikolaj.glina@zsdebnica.pl::0b5390f8-2242-4e1c-b949-4a37895e6a28" providerId="AD" clId="Web-{4C10F0E3-6F09-EDAB-DBED-043744ED5AB9}" dt="2021-10-20T14:08:08.804" v="34"/>
          <ac:spMkLst>
            <pc:docMk/>
            <pc:sldMk cId="3081074109" sldId="258"/>
            <ac:spMk id="19" creationId="{33CD251C-A887-4D2F-925B-FC097198538B}"/>
          </ac:spMkLst>
        </pc:spChg>
        <pc:spChg chg="add del">
          <ac:chgData name="Mikołaj Glina" userId="S::mikolaj.glina@zsdebnica.pl::0b5390f8-2242-4e1c-b949-4a37895e6a28" providerId="AD" clId="Web-{4C10F0E3-6F09-EDAB-DBED-043744ED5AB9}" dt="2021-10-20T14:08:08.804" v="34"/>
          <ac:spMkLst>
            <pc:docMk/>
            <pc:sldMk cId="3081074109" sldId="258"/>
            <ac:spMk id="21" creationId="{B19D093C-27FB-4032-B282-42C4563F257C}"/>
          </ac:spMkLst>
        </pc:spChg>
        <pc:grpChg chg="add del">
          <ac:chgData name="Mikołaj Glina" userId="S::mikolaj.glina@zsdebnica.pl::0b5390f8-2242-4e1c-b949-4a37895e6a28" providerId="AD" clId="Web-{4C10F0E3-6F09-EDAB-DBED-043744ED5AB9}" dt="2021-10-20T14:08:08.804" v="34"/>
          <ac:grpSpMkLst>
            <pc:docMk/>
            <pc:sldMk cId="3081074109" sldId="258"/>
            <ac:grpSpMk id="23" creationId="{35EE815E-1BD3-4777-B652-6D98825BF66B}"/>
          </ac:grpSpMkLst>
        </pc:grpChg>
      </pc:sldChg>
      <pc:sldChg chg="del">
        <pc:chgData name="Mikołaj Glina" userId="S::mikolaj.glina@zsdebnica.pl::0b5390f8-2242-4e1c-b949-4a37895e6a28" providerId="AD" clId="Web-{4C10F0E3-6F09-EDAB-DBED-043744ED5AB9}" dt="2021-10-20T14:01:06.251" v="2"/>
        <pc:sldMkLst>
          <pc:docMk/>
          <pc:sldMk cId="1445297580" sldId="271"/>
        </pc:sldMkLst>
      </pc:sldChg>
      <pc:sldChg chg="addSp modSp mod modClrScheme chgLayout">
        <pc:chgData name="Mikołaj Glina" userId="S::mikolaj.glina@zsdebnica.pl::0b5390f8-2242-4e1c-b949-4a37895e6a28" providerId="AD" clId="Web-{4C10F0E3-6F09-EDAB-DBED-043744ED5AB9}" dt="2021-10-20T14:09:53.540" v="41" actId="1076"/>
        <pc:sldMkLst>
          <pc:docMk/>
          <pc:sldMk cId="3891568617" sldId="272"/>
        </pc:sldMkLst>
        <pc:spChg chg="mod ord">
          <ac:chgData name="Mikołaj Glina" userId="S::mikolaj.glina@zsdebnica.pl::0b5390f8-2242-4e1c-b949-4a37895e6a28" providerId="AD" clId="Web-{4C10F0E3-6F09-EDAB-DBED-043744ED5AB9}" dt="2021-10-20T14:09:00.586" v="37"/>
          <ac:spMkLst>
            <pc:docMk/>
            <pc:sldMk cId="3891568617" sldId="272"/>
            <ac:spMk id="2" creationId="{6B1DB305-3B93-421B-96DA-E0BD52C6509B}"/>
          </ac:spMkLst>
        </pc:spChg>
        <pc:spChg chg="mod ord">
          <ac:chgData name="Mikołaj Glina" userId="S::mikolaj.glina@zsdebnica.pl::0b5390f8-2242-4e1c-b949-4a37895e6a28" providerId="AD" clId="Web-{4C10F0E3-6F09-EDAB-DBED-043744ED5AB9}" dt="2021-10-20T14:09:00.586" v="37"/>
          <ac:spMkLst>
            <pc:docMk/>
            <pc:sldMk cId="3891568617" sldId="272"/>
            <ac:spMk id="3" creationId="{014B6FBC-D5E4-4A90-8F60-23B22D6D1CE3}"/>
          </ac:spMkLst>
        </pc:spChg>
        <pc:spChg chg="mod ord">
          <ac:chgData name="Mikołaj Glina" userId="S::mikolaj.glina@zsdebnica.pl::0b5390f8-2242-4e1c-b949-4a37895e6a28" providerId="AD" clId="Web-{4C10F0E3-6F09-EDAB-DBED-043744ED5AB9}" dt="2021-10-20T14:09:00.586" v="37"/>
          <ac:spMkLst>
            <pc:docMk/>
            <pc:sldMk cId="3891568617" sldId="272"/>
            <ac:spMk id="4" creationId="{4B586521-8A8A-4AED-838B-AD2BA94C30A6}"/>
          </ac:spMkLst>
        </pc:spChg>
        <pc:spChg chg="add mod">
          <ac:chgData name="Mikołaj Glina" userId="S::mikolaj.glina@zsdebnica.pl::0b5390f8-2242-4e1c-b949-4a37895e6a28" providerId="AD" clId="Web-{4C10F0E3-6F09-EDAB-DBED-043744ED5AB9}" dt="2021-10-20T14:03:38.112" v="11" actId="20577"/>
          <ac:spMkLst>
            <pc:docMk/>
            <pc:sldMk cId="3891568617" sldId="272"/>
            <ac:spMk id="6" creationId="{5628BFB4-9A2A-4CD7-A1D5-153928B2E8DB}"/>
          </ac:spMkLst>
        </pc:spChg>
        <pc:spChg chg="add mod">
          <ac:chgData name="Mikołaj Glina" userId="S::mikolaj.glina@zsdebnica.pl::0b5390f8-2242-4e1c-b949-4a37895e6a28" providerId="AD" clId="Web-{4C10F0E3-6F09-EDAB-DBED-043744ED5AB9}" dt="2021-10-20T14:03:30.581" v="8" actId="20577"/>
          <ac:spMkLst>
            <pc:docMk/>
            <pc:sldMk cId="3891568617" sldId="272"/>
            <ac:spMk id="7" creationId="{9CE585DD-9F00-4A85-85DF-0279A5769F7D}"/>
          </ac:spMkLst>
        </pc:spChg>
        <pc:spChg chg="add mod">
          <ac:chgData name="Mikołaj Glina" userId="S::mikolaj.glina@zsdebnica.pl::0b5390f8-2242-4e1c-b949-4a37895e6a28" providerId="AD" clId="Web-{4C10F0E3-6F09-EDAB-DBED-043744ED5AB9}" dt="2021-10-20T14:03:55.581" v="19" actId="20577"/>
          <ac:spMkLst>
            <pc:docMk/>
            <pc:sldMk cId="3891568617" sldId="272"/>
            <ac:spMk id="8" creationId="{A386B14C-F0CC-4E5C-81F9-5A425AE77F80}"/>
          </ac:spMkLst>
        </pc:spChg>
        <pc:spChg chg="add mod">
          <ac:chgData name="Mikołaj Glina" userId="S::mikolaj.glina@zsdebnica.pl::0b5390f8-2242-4e1c-b949-4a37895e6a28" providerId="AD" clId="Web-{4C10F0E3-6F09-EDAB-DBED-043744ED5AB9}" dt="2021-10-20T14:04:59.645" v="30" actId="20577"/>
          <ac:spMkLst>
            <pc:docMk/>
            <pc:sldMk cId="3891568617" sldId="272"/>
            <ac:spMk id="9" creationId="{549364F6-31D7-4862-96FB-28A19D356045}"/>
          </ac:spMkLst>
        </pc:spChg>
        <pc:spChg chg="add mod">
          <ac:chgData name="Mikołaj Glina" userId="S::mikolaj.glina@zsdebnica.pl::0b5390f8-2242-4e1c-b949-4a37895e6a28" providerId="AD" clId="Web-{4C10F0E3-6F09-EDAB-DBED-043744ED5AB9}" dt="2021-10-20T14:05:58.989" v="33" actId="20577"/>
          <ac:spMkLst>
            <pc:docMk/>
            <pc:sldMk cId="3891568617" sldId="272"/>
            <ac:spMk id="10" creationId="{91FB0CFE-16E0-41CB-AC48-E3A51C50972F}"/>
          </ac:spMkLst>
        </pc:spChg>
        <pc:picChg chg="mod">
          <ac:chgData name="Mikołaj Glina" userId="S::mikolaj.glina@zsdebnica.pl::0b5390f8-2242-4e1c-b949-4a37895e6a28" providerId="AD" clId="Web-{4C10F0E3-6F09-EDAB-DBED-043744ED5AB9}" dt="2021-10-20T14:09:53.540" v="41" actId="1076"/>
          <ac:picMkLst>
            <pc:docMk/>
            <pc:sldMk cId="3891568617" sldId="272"/>
            <ac:picMk id="5" creationId="{B1F73123-81EE-48C4-9157-E0182E1671A7}"/>
          </ac:picMkLst>
        </pc:picChg>
      </pc:sldChg>
      <pc:sldChg chg="modSp mod modClrScheme chgLayout">
        <pc:chgData name="Mikołaj Glina" userId="S::mikolaj.glina@zsdebnica.pl::0b5390f8-2242-4e1c-b949-4a37895e6a28" providerId="AD" clId="Web-{4C10F0E3-6F09-EDAB-DBED-043744ED5AB9}" dt="2021-10-20T14:09:50.790" v="40" actId="1076"/>
        <pc:sldMkLst>
          <pc:docMk/>
          <pc:sldMk cId="3640451793" sldId="274"/>
        </pc:sldMkLst>
        <pc:spChg chg="mod ord">
          <ac:chgData name="Mikołaj Glina" userId="S::mikolaj.glina@zsdebnica.pl::0b5390f8-2242-4e1c-b949-4a37895e6a28" providerId="AD" clId="Web-{4C10F0E3-6F09-EDAB-DBED-043744ED5AB9}" dt="2021-10-20T14:09:00.586" v="37"/>
          <ac:spMkLst>
            <pc:docMk/>
            <pc:sldMk cId="3640451793" sldId="274"/>
            <ac:spMk id="2" creationId="{09121FD1-2038-4DB3-AA25-024F8764137E}"/>
          </ac:spMkLst>
        </pc:spChg>
        <pc:spChg chg="mod ord">
          <ac:chgData name="Mikołaj Glina" userId="S::mikolaj.glina@zsdebnica.pl::0b5390f8-2242-4e1c-b949-4a37895e6a28" providerId="AD" clId="Web-{4C10F0E3-6F09-EDAB-DBED-043744ED5AB9}" dt="2021-10-20T14:09:00.586" v="37"/>
          <ac:spMkLst>
            <pc:docMk/>
            <pc:sldMk cId="3640451793" sldId="274"/>
            <ac:spMk id="3" creationId="{C622459C-9ADF-4FE8-B698-DF89942E86B4}"/>
          </ac:spMkLst>
        </pc:spChg>
        <pc:spChg chg="mod ord">
          <ac:chgData name="Mikołaj Glina" userId="S::mikolaj.glina@zsdebnica.pl::0b5390f8-2242-4e1c-b949-4a37895e6a28" providerId="AD" clId="Web-{4C10F0E3-6F09-EDAB-DBED-043744ED5AB9}" dt="2021-10-20T14:09:00.586" v="37"/>
          <ac:spMkLst>
            <pc:docMk/>
            <pc:sldMk cId="3640451793" sldId="274"/>
            <ac:spMk id="4" creationId="{96A7D70B-D943-4952-A802-396C7BF5CE39}"/>
          </ac:spMkLst>
        </pc:spChg>
        <pc:picChg chg="mod">
          <ac:chgData name="Mikołaj Glina" userId="S::mikolaj.glina@zsdebnica.pl::0b5390f8-2242-4e1c-b949-4a37895e6a28" providerId="AD" clId="Web-{4C10F0E3-6F09-EDAB-DBED-043744ED5AB9}" dt="2021-10-20T14:09:50.790" v="40" actId="1076"/>
          <ac:picMkLst>
            <pc:docMk/>
            <pc:sldMk cId="3640451793" sldId="274"/>
            <ac:picMk id="5" creationId="{6272BDF0-F5BC-4759-9090-BD7A9166B3A5}"/>
          </ac:picMkLst>
        </pc:picChg>
      </pc:sldChg>
      <pc:sldChg chg="modSp mod modClrScheme chgLayout">
        <pc:chgData name="Mikołaj Glina" userId="S::mikolaj.glina@zsdebnica.pl::0b5390f8-2242-4e1c-b949-4a37895e6a28" providerId="AD" clId="Web-{4C10F0E3-6F09-EDAB-DBED-043744ED5AB9}" dt="2021-10-20T14:09:56.774" v="42" actId="1076"/>
        <pc:sldMkLst>
          <pc:docMk/>
          <pc:sldMk cId="2525531080" sldId="275"/>
        </pc:sldMkLst>
        <pc:spChg chg="mod ord">
          <ac:chgData name="Mikołaj Glina" userId="S::mikolaj.glina@zsdebnica.pl::0b5390f8-2242-4e1c-b949-4a37895e6a28" providerId="AD" clId="Web-{4C10F0E3-6F09-EDAB-DBED-043744ED5AB9}" dt="2021-10-20T14:09:00.586" v="37"/>
          <ac:spMkLst>
            <pc:docMk/>
            <pc:sldMk cId="2525531080" sldId="275"/>
            <ac:spMk id="2" creationId="{1024FE76-9ADB-4AD7-9265-4D228513EAFF}"/>
          </ac:spMkLst>
        </pc:spChg>
        <pc:spChg chg="mod ord">
          <ac:chgData name="Mikołaj Glina" userId="S::mikolaj.glina@zsdebnica.pl::0b5390f8-2242-4e1c-b949-4a37895e6a28" providerId="AD" clId="Web-{4C10F0E3-6F09-EDAB-DBED-043744ED5AB9}" dt="2021-10-20T14:09:00.586" v="37"/>
          <ac:spMkLst>
            <pc:docMk/>
            <pc:sldMk cId="2525531080" sldId="275"/>
            <ac:spMk id="3" creationId="{5D653036-575F-4A9D-80B2-5074EDD94E02}"/>
          </ac:spMkLst>
        </pc:spChg>
        <pc:spChg chg="mod ord">
          <ac:chgData name="Mikołaj Glina" userId="S::mikolaj.glina@zsdebnica.pl::0b5390f8-2242-4e1c-b949-4a37895e6a28" providerId="AD" clId="Web-{4C10F0E3-6F09-EDAB-DBED-043744ED5AB9}" dt="2021-10-20T14:09:00.586" v="37"/>
          <ac:spMkLst>
            <pc:docMk/>
            <pc:sldMk cId="2525531080" sldId="275"/>
            <ac:spMk id="4" creationId="{C9AC09B4-58E4-43FA-9430-8D8FA1E8ECED}"/>
          </ac:spMkLst>
        </pc:spChg>
        <pc:picChg chg="mod">
          <ac:chgData name="Mikołaj Glina" userId="S::mikolaj.glina@zsdebnica.pl::0b5390f8-2242-4e1c-b949-4a37895e6a28" providerId="AD" clId="Web-{4C10F0E3-6F09-EDAB-DBED-043744ED5AB9}" dt="2021-10-20T14:09:56.774" v="42" actId="1076"/>
          <ac:picMkLst>
            <pc:docMk/>
            <pc:sldMk cId="2525531080" sldId="275"/>
            <ac:picMk id="5" creationId="{A8DB21D7-D87F-4757-88B0-C97BA46E9178}"/>
          </ac:picMkLst>
        </pc:picChg>
      </pc:sldChg>
      <pc:sldChg chg="modSp mod modClrScheme chgLayout">
        <pc:chgData name="Mikołaj Glina" userId="S::mikolaj.glina@zsdebnica.pl::0b5390f8-2242-4e1c-b949-4a37895e6a28" providerId="AD" clId="Web-{4C10F0E3-6F09-EDAB-DBED-043744ED5AB9}" dt="2021-10-20T14:10:01.009" v="43" actId="1076"/>
        <pc:sldMkLst>
          <pc:docMk/>
          <pc:sldMk cId="2876016767" sldId="276"/>
        </pc:sldMkLst>
        <pc:spChg chg="mod ord">
          <ac:chgData name="Mikołaj Glina" userId="S::mikolaj.glina@zsdebnica.pl::0b5390f8-2242-4e1c-b949-4a37895e6a28" providerId="AD" clId="Web-{4C10F0E3-6F09-EDAB-DBED-043744ED5AB9}" dt="2021-10-20T14:09:00.586" v="37"/>
          <ac:spMkLst>
            <pc:docMk/>
            <pc:sldMk cId="2876016767" sldId="276"/>
            <ac:spMk id="2" creationId="{E11DDF17-1E93-4EB6-A847-DEFFB5010A45}"/>
          </ac:spMkLst>
        </pc:spChg>
        <pc:spChg chg="mod ord">
          <ac:chgData name="Mikołaj Glina" userId="S::mikolaj.glina@zsdebnica.pl::0b5390f8-2242-4e1c-b949-4a37895e6a28" providerId="AD" clId="Web-{4C10F0E3-6F09-EDAB-DBED-043744ED5AB9}" dt="2021-10-20T14:09:00.586" v="37"/>
          <ac:spMkLst>
            <pc:docMk/>
            <pc:sldMk cId="2876016767" sldId="276"/>
            <ac:spMk id="3" creationId="{B033FCB8-1E45-45E9-9300-B38CF066B4DD}"/>
          </ac:spMkLst>
        </pc:spChg>
        <pc:spChg chg="mod ord">
          <ac:chgData name="Mikołaj Glina" userId="S::mikolaj.glina@zsdebnica.pl::0b5390f8-2242-4e1c-b949-4a37895e6a28" providerId="AD" clId="Web-{4C10F0E3-6F09-EDAB-DBED-043744ED5AB9}" dt="2021-10-20T14:09:00.586" v="37"/>
          <ac:spMkLst>
            <pc:docMk/>
            <pc:sldMk cId="2876016767" sldId="276"/>
            <ac:spMk id="4" creationId="{D8528FF6-FAD4-4B5A-A490-D29FA29325C0}"/>
          </ac:spMkLst>
        </pc:spChg>
        <pc:picChg chg="mod">
          <ac:chgData name="Mikołaj Glina" userId="S::mikolaj.glina@zsdebnica.pl::0b5390f8-2242-4e1c-b949-4a37895e6a28" providerId="AD" clId="Web-{4C10F0E3-6F09-EDAB-DBED-043744ED5AB9}" dt="2021-10-20T14:10:01.009" v="43" actId="1076"/>
          <ac:picMkLst>
            <pc:docMk/>
            <pc:sldMk cId="2876016767" sldId="276"/>
            <ac:picMk id="5" creationId="{B997C3BE-8057-4F99-B7A2-F0FED7AB83DB}"/>
          </ac:picMkLst>
        </pc:picChg>
      </pc:sldChg>
      <pc:sldChg chg="modSp del mod modClrScheme chgLayout">
        <pc:chgData name="Mikołaj Glina" userId="S::mikolaj.glina@zsdebnica.pl::0b5390f8-2242-4e1c-b949-4a37895e6a28" providerId="AD" clId="Web-{4C10F0E3-6F09-EDAB-DBED-043744ED5AB9}" dt="2021-10-20T14:10:11.009" v="44"/>
        <pc:sldMkLst>
          <pc:docMk/>
          <pc:sldMk cId="3548694064" sldId="277"/>
        </pc:sldMkLst>
        <pc:spChg chg="mod ord">
          <ac:chgData name="Mikołaj Glina" userId="S::mikolaj.glina@zsdebnica.pl::0b5390f8-2242-4e1c-b949-4a37895e6a28" providerId="AD" clId="Web-{4C10F0E3-6F09-EDAB-DBED-043744ED5AB9}" dt="2021-10-20T14:09:00.586" v="37"/>
          <ac:spMkLst>
            <pc:docMk/>
            <pc:sldMk cId="3548694064" sldId="277"/>
            <ac:spMk id="2" creationId="{544122F5-2318-4BDF-A77F-72A935533BFB}"/>
          </ac:spMkLst>
        </pc:spChg>
        <pc:spChg chg="mod ord">
          <ac:chgData name="Mikołaj Glina" userId="S::mikolaj.glina@zsdebnica.pl::0b5390f8-2242-4e1c-b949-4a37895e6a28" providerId="AD" clId="Web-{4C10F0E3-6F09-EDAB-DBED-043744ED5AB9}" dt="2021-10-20T14:09:00.586" v="37"/>
          <ac:spMkLst>
            <pc:docMk/>
            <pc:sldMk cId="3548694064" sldId="277"/>
            <ac:spMk id="3" creationId="{55FA0129-BCC6-49CA-B82A-25A782D8BBB6}"/>
          </ac:spMkLst>
        </pc:spChg>
      </pc:sldChg>
      <pc:sldChg chg="modSp mod modClrScheme chgLayout">
        <pc:chgData name="Mikołaj Glina" userId="S::mikolaj.glina@zsdebnica.pl::0b5390f8-2242-4e1c-b949-4a37895e6a28" providerId="AD" clId="Web-{4C10F0E3-6F09-EDAB-DBED-043744ED5AB9}" dt="2021-10-20T14:09:00.586" v="37"/>
        <pc:sldMkLst>
          <pc:docMk/>
          <pc:sldMk cId="1271299849" sldId="278"/>
        </pc:sldMkLst>
        <pc:spChg chg="mod ord">
          <ac:chgData name="Mikołaj Glina" userId="S::mikolaj.glina@zsdebnica.pl::0b5390f8-2242-4e1c-b949-4a37895e6a28" providerId="AD" clId="Web-{4C10F0E3-6F09-EDAB-DBED-043744ED5AB9}" dt="2021-10-20T14:09:00.586" v="37"/>
          <ac:spMkLst>
            <pc:docMk/>
            <pc:sldMk cId="1271299849" sldId="278"/>
            <ac:spMk id="2" creationId="{3F727D3F-BDCD-43F0-A2B5-418106EFF11E}"/>
          </ac:spMkLst>
        </pc:spChg>
        <pc:spChg chg="mod ord">
          <ac:chgData name="Mikołaj Glina" userId="S::mikolaj.glina@zsdebnica.pl::0b5390f8-2242-4e1c-b949-4a37895e6a28" providerId="AD" clId="Web-{4C10F0E3-6F09-EDAB-DBED-043744ED5AB9}" dt="2021-10-20T14:09:00.586" v="37"/>
          <ac:spMkLst>
            <pc:docMk/>
            <pc:sldMk cId="1271299849" sldId="278"/>
            <ac:spMk id="3" creationId="{887A1A7B-C6D6-44DD-9162-3219410A0695}"/>
          </ac:spMkLst>
        </pc:spChg>
      </pc:sldChg>
      <pc:sldMasterChg chg="del delSldLayout">
        <pc:chgData name="Mikołaj Glina" userId="S::mikolaj.glina@zsdebnica.pl::0b5390f8-2242-4e1c-b949-4a37895e6a28" providerId="AD" clId="Web-{4C10F0E3-6F09-EDAB-DBED-043744ED5AB9}" dt="2021-10-20T14:08:08.804" v="34"/>
        <pc:sldMasterMkLst>
          <pc:docMk/>
          <pc:sldMasterMk cId="1300630424" sldId="2147483648"/>
        </pc:sldMasterMkLst>
        <pc:sldLayoutChg chg="del">
          <pc:chgData name="Mikołaj Glina" userId="S::mikolaj.glina@zsdebnica.pl::0b5390f8-2242-4e1c-b949-4a37895e6a28" providerId="AD" clId="Web-{4C10F0E3-6F09-EDAB-DBED-043744ED5AB9}" dt="2021-10-20T14:08:08.804" v="34"/>
          <pc:sldLayoutMkLst>
            <pc:docMk/>
            <pc:sldMasterMk cId="1300630424" sldId="2147483648"/>
            <pc:sldLayoutMk cId="2981203631" sldId="2147483649"/>
          </pc:sldLayoutMkLst>
        </pc:sldLayoutChg>
        <pc:sldLayoutChg chg="del">
          <pc:chgData name="Mikołaj Glina" userId="S::mikolaj.glina@zsdebnica.pl::0b5390f8-2242-4e1c-b949-4a37895e6a28" providerId="AD" clId="Web-{4C10F0E3-6F09-EDAB-DBED-043744ED5AB9}" dt="2021-10-20T14:08:08.804" v="34"/>
          <pc:sldLayoutMkLst>
            <pc:docMk/>
            <pc:sldMasterMk cId="1300630424" sldId="2147483648"/>
            <pc:sldLayoutMk cId="339630955" sldId="2147483650"/>
          </pc:sldLayoutMkLst>
        </pc:sldLayoutChg>
        <pc:sldLayoutChg chg="del">
          <pc:chgData name="Mikołaj Glina" userId="S::mikolaj.glina@zsdebnica.pl::0b5390f8-2242-4e1c-b949-4a37895e6a28" providerId="AD" clId="Web-{4C10F0E3-6F09-EDAB-DBED-043744ED5AB9}" dt="2021-10-20T14:08:08.804" v="34"/>
          <pc:sldLayoutMkLst>
            <pc:docMk/>
            <pc:sldMasterMk cId="1300630424" sldId="2147483648"/>
            <pc:sldLayoutMk cId="1229257918" sldId="2147483651"/>
          </pc:sldLayoutMkLst>
        </pc:sldLayoutChg>
        <pc:sldLayoutChg chg="del">
          <pc:chgData name="Mikołaj Glina" userId="S::mikolaj.glina@zsdebnica.pl::0b5390f8-2242-4e1c-b949-4a37895e6a28" providerId="AD" clId="Web-{4C10F0E3-6F09-EDAB-DBED-043744ED5AB9}" dt="2021-10-20T14:08:08.804" v="34"/>
          <pc:sldLayoutMkLst>
            <pc:docMk/>
            <pc:sldMasterMk cId="1300630424" sldId="2147483648"/>
            <pc:sldLayoutMk cId="2972755191" sldId="2147483652"/>
          </pc:sldLayoutMkLst>
        </pc:sldLayoutChg>
        <pc:sldLayoutChg chg="del">
          <pc:chgData name="Mikołaj Glina" userId="S::mikolaj.glina@zsdebnica.pl::0b5390f8-2242-4e1c-b949-4a37895e6a28" providerId="AD" clId="Web-{4C10F0E3-6F09-EDAB-DBED-043744ED5AB9}" dt="2021-10-20T14:08:08.804" v="34"/>
          <pc:sldLayoutMkLst>
            <pc:docMk/>
            <pc:sldMasterMk cId="1300630424" sldId="2147483648"/>
            <pc:sldLayoutMk cId="2318571645" sldId="2147483653"/>
          </pc:sldLayoutMkLst>
        </pc:sldLayoutChg>
        <pc:sldLayoutChg chg="del">
          <pc:chgData name="Mikołaj Glina" userId="S::mikolaj.glina@zsdebnica.pl::0b5390f8-2242-4e1c-b949-4a37895e6a28" providerId="AD" clId="Web-{4C10F0E3-6F09-EDAB-DBED-043744ED5AB9}" dt="2021-10-20T14:08:08.804" v="34"/>
          <pc:sldLayoutMkLst>
            <pc:docMk/>
            <pc:sldMasterMk cId="1300630424" sldId="2147483648"/>
            <pc:sldLayoutMk cId="3512816421" sldId="2147483654"/>
          </pc:sldLayoutMkLst>
        </pc:sldLayoutChg>
        <pc:sldLayoutChg chg="del">
          <pc:chgData name="Mikołaj Glina" userId="S::mikolaj.glina@zsdebnica.pl::0b5390f8-2242-4e1c-b949-4a37895e6a28" providerId="AD" clId="Web-{4C10F0E3-6F09-EDAB-DBED-043744ED5AB9}" dt="2021-10-20T14:08:08.804" v="34"/>
          <pc:sldLayoutMkLst>
            <pc:docMk/>
            <pc:sldMasterMk cId="1300630424" sldId="2147483648"/>
            <pc:sldLayoutMk cId="847874879" sldId="2147483655"/>
          </pc:sldLayoutMkLst>
        </pc:sldLayoutChg>
        <pc:sldLayoutChg chg="del">
          <pc:chgData name="Mikołaj Glina" userId="S::mikolaj.glina@zsdebnica.pl::0b5390f8-2242-4e1c-b949-4a37895e6a28" providerId="AD" clId="Web-{4C10F0E3-6F09-EDAB-DBED-043744ED5AB9}" dt="2021-10-20T14:08:08.804" v="34"/>
          <pc:sldLayoutMkLst>
            <pc:docMk/>
            <pc:sldMasterMk cId="1300630424" sldId="2147483648"/>
            <pc:sldLayoutMk cId="1239762651" sldId="2147483656"/>
          </pc:sldLayoutMkLst>
        </pc:sldLayoutChg>
        <pc:sldLayoutChg chg="del">
          <pc:chgData name="Mikołaj Glina" userId="S::mikolaj.glina@zsdebnica.pl::0b5390f8-2242-4e1c-b949-4a37895e6a28" providerId="AD" clId="Web-{4C10F0E3-6F09-EDAB-DBED-043744ED5AB9}" dt="2021-10-20T14:08:08.804" v="34"/>
          <pc:sldLayoutMkLst>
            <pc:docMk/>
            <pc:sldMasterMk cId="1300630424" sldId="2147483648"/>
            <pc:sldLayoutMk cId="2659575804" sldId="2147483657"/>
          </pc:sldLayoutMkLst>
        </pc:sldLayoutChg>
        <pc:sldLayoutChg chg="del">
          <pc:chgData name="Mikołaj Glina" userId="S::mikolaj.glina@zsdebnica.pl::0b5390f8-2242-4e1c-b949-4a37895e6a28" providerId="AD" clId="Web-{4C10F0E3-6F09-EDAB-DBED-043744ED5AB9}" dt="2021-10-20T14:08:08.804" v="34"/>
          <pc:sldLayoutMkLst>
            <pc:docMk/>
            <pc:sldMasterMk cId="1300630424" sldId="2147483648"/>
            <pc:sldLayoutMk cId="2447936214" sldId="2147483658"/>
          </pc:sldLayoutMkLst>
        </pc:sldLayoutChg>
        <pc:sldLayoutChg chg="del">
          <pc:chgData name="Mikołaj Glina" userId="S::mikolaj.glina@zsdebnica.pl::0b5390f8-2242-4e1c-b949-4a37895e6a28" providerId="AD" clId="Web-{4C10F0E3-6F09-EDAB-DBED-043744ED5AB9}" dt="2021-10-20T14:08:08.804" v="34"/>
          <pc:sldLayoutMkLst>
            <pc:docMk/>
            <pc:sldMasterMk cId="1300630424" sldId="2147483648"/>
            <pc:sldLayoutMk cId="4205803309" sldId="2147483659"/>
          </pc:sldLayoutMkLst>
        </pc:sldLayoutChg>
        <pc:sldLayoutChg chg="del">
          <pc:chgData name="Mikołaj Glina" userId="S::mikolaj.glina@zsdebnica.pl::0b5390f8-2242-4e1c-b949-4a37895e6a28" providerId="AD" clId="Web-{4C10F0E3-6F09-EDAB-DBED-043744ED5AB9}" dt="2021-10-20T14:08:08.804" v="34"/>
          <pc:sldLayoutMkLst>
            <pc:docMk/>
            <pc:sldMasterMk cId="1300630424" sldId="2147483648"/>
            <pc:sldLayoutMk cId="1168274800" sldId="2147483660"/>
          </pc:sldLayoutMkLst>
        </pc:sldLayoutChg>
        <pc:sldLayoutChg chg="del">
          <pc:chgData name="Mikołaj Glina" userId="S::mikolaj.glina@zsdebnica.pl::0b5390f8-2242-4e1c-b949-4a37895e6a28" providerId="AD" clId="Web-{4C10F0E3-6F09-EDAB-DBED-043744ED5AB9}" dt="2021-10-20T14:08:08.804" v="34"/>
          <pc:sldLayoutMkLst>
            <pc:docMk/>
            <pc:sldMasterMk cId="1300630424" sldId="2147483648"/>
            <pc:sldLayoutMk cId="1681935021" sldId="2147483661"/>
          </pc:sldLayoutMkLst>
        </pc:sldLayoutChg>
        <pc:sldLayoutChg chg="del">
          <pc:chgData name="Mikołaj Glina" userId="S::mikolaj.glina@zsdebnica.pl::0b5390f8-2242-4e1c-b949-4a37895e6a28" providerId="AD" clId="Web-{4C10F0E3-6F09-EDAB-DBED-043744ED5AB9}" dt="2021-10-20T14:08:08.804" v="34"/>
          <pc:sldLayoutMkLst>
            <pc:docMk/>
            <pc:sldMasterMk cId="1300630424" sldId="2147483648"/>
            <pc:sldLayoutMk cId="787425146" sldId="2147483662"/>
          </pc:sldLayoutMkLst>
        </pc:sldLayoutChg>
      </pc:sldMasterChg>
      <pc:sldMasterChg chg="add del modTransition addSldLayout delSldLayout modSldLayout">
        <pc:chgData name="Mikołaj Glina" userId="S::mikolaj.glina@zsdebnica.pl::0b5390f8-2242-4e1c-b949-4a37895e6a28" providerId="AD" clId="Web-{4C10F0E3-6F09-EDAB-DBED-043744ED5AB9}" dt="2021-10-20T14:08:21.226" v="35"/>
        <pc:sldMasterMkLst>
          <pc:docMk/>
          <pc:sldMasterMk cId="23006974" sldId="2147483663"/>
        </pc:sldMasterMkLst>
        <pc:sldLayoutChg chg="add del mod replId">
          <pc:chgData name="Mikołaj Glina" userId="S::mikolaj.glina@zsdebnica.pl::0b5390f8-2242-4e1c-b949-4a37895e6a28" providerId="AD" clId="Web-{4C10F0E3-6F09-EDAB-DBED-043744ED5AB9}" dt="2021-10-20T14:08:21.226" v="35"/>
          <pc:sldLayoutMkLst>
            <pc:docMk/>
            <pc:sldMasterMk cId="23006974" sldId="2147483663"/>
            <pc:sldLayoutMk cId="2839829973" sldId="2147483664"/>
          </pc:sldLayoutMkLst>
        </pc:sldLayoutChg>
        <pc:sldLayoutChg chg="add del mod replId">
          <pc:chgData name="Mikołaj Glina" userId="S::mikolaj.glina@zsdebnica.pl::0b5390f8-2242-4e1c-b949-4a37895e6a28" providerId="AD" clId="Web-{4C10F0E3-6F09-EDAB-DBED-043744ED5AB9}" dt="2021-10-20T14:08:21.226" v="35"/>
          <pc:sldLayoutMkLst>
            <pc:docMk/>
            <pc:sldMasterMk cId="23006974" sldId="2147483663"/>
            <pc:sldLayoutMk cId="3632968645" sldId="2147483665"/>
          </pc:sldLayoutMkLst>
        </pc:sldLayoutChg>
        <pc:sldLayoutChg chg="add del mod replId">
          <pc:chgData name="Mikołaj Glina" userId="S::mikolaj.glina@zsdebnica.pl::0b5390f8-2242-4e1c-b949-4a37895e6a28" providerId="AD" clId="Web-{4C10F0E3-6F09-EDAB-DBED-043744ED5AB9}" dt="2021-10-20T14:08:21.226" v="35"/>
          <pc:sldLayoutMkLst>
            <pc:docMk/>
            <pc:sldMasterMk cId="23006974" sldId="2147483663"/>
            <pc:sldLayoutMk cId="2340192093" sldId="2147483666"/>
          </pc:sldLayoutMkLst>
        </pc:sldLayoutChg>
        <pc:sldLayoutChg chg="add del mod replId">
          <pc:chgData name="Mikołaj Glina" userId="S::mikolaj.glina@zsdebnica.pl::0b5390f8-2242-4e1c-b949-4a37895e6a28" providerId="AD" clId="Web-{4C10F0E3-6F09-EDAB-DBED-043744ED5AB9}" dt="2021-10-20T14:08:21.226" v="35"/>
          <pc:sldLayoutMkLst>
            <pc:docMk/>
            <pc:sldMasterMk cId="23006974" sldId="2147483663"/>
            <pc:sldLayoutMk cId="297764291" sldId="2147483667"/>
          </pc:sldLayoutMkLst>
        </pc:sldLayoutChg>
        <pc:sldLayoutChg chg="add del mod replId">
          <pc:chgData name="Mikołaj Glina" userId="S::mikolaj.glina@zsdebnica.pl::0b5390f8-2242-4e1c-b949-4a37895e6a28" providerId="AD" clId="Web-{4C10F0E3-6F09-EDAB-DBED-043744ED5AB9}" dt="2021-10-20T14:08:21.226" v="35"/>
          <pc:sldLayoutMkLst>
            <pc:docMk/>
            <pc:sldMasterMk cId="23006974" sldId="2147483663"/>
            <pc:sldLayoutMk cId="3016921998" sldId="2147483668"/>
          </pc:sldLayoutMkLst>
        </pc:sldLayoutChg>
        <pc:sldLayoutChg chg="add del mod replId">
          <pc:chgData name="Mikołaj Glina" userId="S::mikolaj.glina@zsdebnica.pl::0b5390f8-2242-4e1c-b949-4a37895e6a28" providerId="AD" clId="Web-{4C10F0E3-6F09-EDAB-DBED-043744ED5AB9}" dt="2021-10-20T14:08:21.226" v="35"/>
          <pc:sldLayoutMkLst>
            <pc:docMk/>
            <pc:sldMasterMk cId="23006974" sldId="2147483663"/>
            <pc:sldLayoutMk cId="101066847" sldId="2147483669"/>
          </pc:sldLayoutMkLst>
        </pc:sldLayoutChg>
        <pc:sldLayoutChg chg="add del mod replId">
          <pc:chgData name="Mikołaj Glina" userId="S::mikolaj.glina@zsdebnica.pl::0b5390f8-2242-4e1c-b949-4a37895e6a28" providerId="AD" clId="Web-{4C10F0E3-6F09-EDAB-DBED-043744ED5AB9}" dt="2021-10-20T14:08:21.226" v="35"/>
          <pc:sldLayoutMkLst>
            <pc:docMk/>
            <pc:sldMasterMk cId="23006974" sldId="2147483663"/>
            <pc:sldLayoutMk cId="440657209" sldId="2147483670"/>
          </pc:sldLayoutMkLst>
        </pc:sldLayoutChg>
        <pc:sldLayoutChg chg="add del mod replId">
          <pc:chgData name="Mikołaj Glina" userId="S::mikolaj.glina@zsdebnica.pl::0b5390f8-2242-4e1c-b949-4a37895e6a28" providerId="AD" clId="Web-{4C10F0E3-6F09-EDAB-DBED-043744ED5AB9}" dt="2021-10-20T14:08:21.226" v="35"/>
          <pc:sldLayoutMkLst>
            <pc:docMk/>
            <pc:sldMasterMk cId="23006974" sldId="2147483663"/>
            <pc:sldLayoutMk cId="4142766424" sldId="2147483671"/>
          </pc:sldLayoutMkLst>
        </pc:sldLayoutChg>
        <pc:sldLayoutChg chg="add del mod replId">
          <pc:chgData name="Mikołaj Glina" userId="S::mikolaj.glina@zsdebnica.pl::0b5390f8-2242-4e1c-b949-4a37895e6a28" providerId="AD" clId="Web-{4C10F0E3-6F09-EDAB-DBED-043744ED5AB9}" dt="2021-10-20T14:08:21.226" v="35"/>
          <pc:sldLayoutMkLst>
            <pc:docMk/>
            <pc:sldMasterMk cId="23006974" sldId="2147483663"/>
            <pc:sldLayoutMk cId="2813899141" sldId="2147483672"/>
          </pc:sldLayoutMkLst>
        </pc:sldLayoutChg>
        <pc:sldLayoutChg chg="add del mod replId">
          <pc:chgData name="Mikołaj Glina" userId="S::mikolaj.glina@zsdebnica.pl::0b5390f8-2242-4e1c-b949-4a37895e6a28" providerId="AD" clId="Web-{4C10F0E3-6F09-EDAB-DBED-043744ED5AB9}" dt="2021-10-20T14:08:21.226" v="35"/>
          <pc:sldLayoutMkLst>
            <pc:docMk/>
            <pc:sldMasterMk cId="23006974" sldId="2147483663"/>
            <pc:sldLayoutMk cId="319272725" sldId="2147483673"/>
          </pc:sldLayoutMkLst>
        </pc:sldLayoutChg>
        <pc:sldLayoutChg chg="add del mod replId">
          <pc:chgData name="Mikołaj Glina" userId="S::mikolaj.glina@zsdebnica.pl::0b5390f8-2242-4e1c-b949-4a37895e6a28" providerId="AD" clId="Web-{4C10F0E3-6F09-EDAB-DBED-043744ED5AB9}" dt="2021-10-20T14:08:21.226" v="35"/>
          <pc:sldLayoutMkLst>
            <pc:docMk/>
            <pc:sldMasterMk cId="23006974" sldId="2147483663"/>
            <pc:sldLayoutMk cId="2448850133" sldId="2147483674"/>
          </pc:sldLayoutMkLst>
        </pc:sldLayoutChg>
        <pc:sldLayoutChg chg="add del mod replId">
          <pc:chgData name="Mikołaj Glina" userId="S::mikolaj.glina@zsdebnica.pl::0b5390f8-2242-4e1c-b949-4a37895e6a28" providerId="AD" clId="Web-{4C10F0E3-6F09-EDAB-DBED-043744ED5AB9}" dt="2021-10-20T14:08:21.226" v="35"/>
          <pc:sldLayoutMkLst>
            <pc:docMk/>
            <pc:sldMasterMk cId="23006974" sldId="2147483663"/>
            <pc:sldLayoutMk cId="2710439984" sldId="2147483675"/>
          </pc:sldLayoutMkLst>
        </pc:sldLayoutChg>
        <pc:sldLayoutChg chg="add del mod replId">
          <pc:chgData name="Mikołaj Glina" userId="S::mikolaj.glina@zsdebnica.pl::0b5390f8-2242-4e1c-b949-4a37895e6a28" providerId="AD" clId="Web-{4C10F0E3-6F09-EDAB-DBED-043744ED5AB9}" dt="2021-10-20T14:08:21.226" v="35"/>
          <pc:sldLayoutMkLst>
            <pc:docMk/>
            <pc:sldMasterMk cId="23006974" sldId="2147483663"/>
            <pc:sldLayoutMk cId="1191672993" sldId="2147483676"/>
          </pc:sldLayoutMkLst>
        </pc:sldLayoutChg>
        <pc:sldLayoutChg chg="add del mod replId">
          <pc:chgData name="Mikołaj Glina" userId="S::mikolaj.glina@zsdebnica.pl::0b5390f8-2242-4e1c-b949-4a37895e6a28" providerId="AD" clId="Web-{4C10F0E3-6F09-EDAB-DBED-043744ED5AB9}" dt="2021-10-20T14:08:21.226" v="35"/>
          <pc:sldLayoutMkLst>
            <pc:docMk/>
            <pc:sldMasterMk cId="23006974" sldId="2147483663"/>
            <pc:sldLayoutMk cId="1252051654" sldId="2147483677"/>
          </pc:sldLayoutMkLst>
        </pc:sldLayoutChg>
        <pc:sldLayoutChg chg="add del mod replId">
          <pc:chgData name="Mikołaj Glina" userId="S::mikolaj.glina@zsdebnica.pl::0b5390f8-2242-4e1c-b949-4a37895e6a28" providerId="AD" clId="Web-{4C10F0E3-6F09-EDAB-DBED-043744ED5AB9}" dt="2021-10-20T14:08:21.226" v="35"/>
          <pc:sldLayoutMkLst>
            <pc:docMk/>
            <pc:sldMasterMk cId="23006974" sldId="2147483663"/>
            <pc:sldLayoutMk cId="1960573059" sldId="2147483678"/>
          </pc:sldLayoutMkLst>
        </pc:sldLayoutChg>
        <pc:sldLayoutChg chg="add del mod replId">
          <pc:chgData name="Mikołaj Glina" userId="S::mikolaj.glina@zsdebnica.pl::0b5390f8-2242-4e1c-b949-4a37895e6a28" providerId="AD" clId="Web-{4C10F0E3-6F09-EDAB-DBED-043744ED5AB9}" dt="2021-10-20T14:08:21.226" v="35"/>
          <pc:sldLayoutMkLst>
            <pc:docMk/>
            <pc:sldMasterMk cId="23006974" sldId="2147483663"/>
            <pc:sldLayoutMk cId="1838942015" sldId="2147483679"/>
          </pc:sldLayoutMkLst>
        </pc:sldLayoutChg>
        <pc:sldLayoutChg chg="add del mod replId">
          <pc:chgData name="Mikołaj Glina" userId="S::mikolaj.glina@zsdebnica.pl::0b5390f8-2242-4e1c-b949-4a37895e6a28" providerId="AD" clId="Web-{4C10F0E3-6F09-EDAB-DBED-043744ED5AB9}" dt="2021-10-20T14:08:21.226" v="35"/>
          <pc:sldLayoutMkLst>
            <pc:docMk/>
            <pc:sldMasterMk cId="23006974" sldId="2147483663"/>
            <pc:sldLayoutMk cId="4138475000" sldId="2147483680"/>
          </pc:sldLayoutMkLst>
        </pc:sldLayoutChg>
      </pc:sldMasterChg>
      <pc:sldMasterChg chg="add del modTransition addSldLayout delSldLayout modSldLayout">
        <pc:chgData name="Mikołaj Glina" userId="S::mikolaj.glina@zsdebnica.pl::0b5390f8-2242-4e1c-b949-4a37895e6a28" providerId="AD" clId="Web-{4C10F0E3-6F09-EDAB-DBED-043744ED5AB9}" dt="2021-10-20T14:09:00.586" v="37"/>
        <pc:sldMasterMkLst>
          <pc:docMk/>
          <pc:sldMasterMk cId="2497870707" sldId="2147483681"/>
        </pc:sldMasterMkLst>
        <pc:sldLayoutChg chg="add del mod replId">
          <pc:chgData name="Mikołaj Glina" userId="S::mikolaj.glina@zsdebnica.pl::0b5390f8-2242-4e1c-b949-4a37895e6a28" providerId="AD" clId="Web-{4C10F0E3-6F09-EDAB-DBED-043744ED5AB9}" dt="2021-10-20T14:09:00.586" v="37"/>
          <pc:sldLayoutMkLst>
            <pc:docMk/>
            <pc:sldMasterMk cId="2497870707" sldId="2147483681"/>
            <pc:sldLayoutMk cId="2619009502" sldId="2147483682"/>
          </pc:sldLayoutMkLst>
        </pc:sldLayoutChg>
        <pc:sldLayoutChg chg="add del mod replId">
          <pc:chgData name="Mikołaj Glina" userId="S::mikolaj.glina@zsdebnica.pl::0b5390f8-2242-4e1c-b949-4a37895e6a28" providerId="AD" clId="Web-{4C10F0E3-6F09-EDAB-DBED-043744ED5AB9}" dt="2021-10-20T14:09:00.586" v="37"/>
          <pc:sldLayoutMkLst>
            <pc:docMk/>
            <pc:sldMasterMk cId="2497870707" sldId="2147483681"/>
            <pc:sldLayoutMk cId="554421261" sldId="2147483683"/>
          </pc:sldLayoutMkLst>
        </pc:sldLayoutChg>
        <pc:sldLayoutChg chg="add del mod replId">
          <pc:chgData name="Mikołaj Glina" userId="S::mikolaj.glina@zsdebnica.pl::0b5390f8-2242-4e1c-b949-4a37895e6a28" providerId="AD" clId="Web-{4C10F0E3-6F09-EDAB-DBED-043744ED5AB9}" dt="2021-10-20T14:09:00.586" v="37"/>
          <pc:sldLayoutMkLst>
            <pc:docMk/>
            <pc:sldMasterMk cId="2497870707" sldId="2147483681"/>
            <pc:sldLayoutMk cId="850748605" sldId="2147483684"/>
          </pc:sldLayoutMkLst>
        </pc:sldLayoutChg>
        <pc:sldLayoutChg chg="add del mod replId">
          <pc:chgData name="Mikołaj Glina" userId="S::mikolaj.glina@zsdebnica.pl::0b5390f8-2242-4e1c-b949-4a37895e6a28" providerId="AD" clId="Web-{4C10F0E3-6F09-EDAB-DBED-043744ED5AB9}" dt="2021-10-20T14:09:00.586" v="37"/>
          <pc:sldLayoutMkLst>
            <pc:docMk/>
            <pc:sldMasterMk cId="2497870707" sldId="2147483681"/>
            <pc:sldLayoutMk cId="1757454394" sldId="2147483685"/>
          </pc:sldLayoutMkLst>
        </pc:sldLayoutChg>
        <pc:sldLayoutChg chg="add del mod replId">
          <pc:chgData name="Mikołaj Glina" userId="S::mikolaj.glina@zsdebnica.pl::0b5390f8-2242-4e1c-b949-4a37895e6a28" providerId="AD" clId="Web-{4C10F0E3-6F09-EDAB-DBED-043744ED5AB9}" dt="2021-10-20T14:09:00.586" v="37"/>
          <pc:sldLayoutMkLst>
            <pc:docMk/>
            <pc:sldMasterMk cId="2497870707" sldId="2147483681"/>
            <pc:sldLayoutMk cId="234604110" sldId="2147483686"/>
          </pc:sldLayoutMkLst>
        </pc:sldLayoutChg>
        <pc:sldLayoutChg chg="add del mod replId">
          <pc:chgData name="Mikołaj Glina" userId="S::mikolaj.glina@zsdebnica.pl::0b5390f8-2242-4e1c-b949-4a37895e6a28" providerId="AD" clId="Web-{4C10F0E3-6F09-EDAB-DBED-043744ED5AB9}" dt="2021-10-20T14:09:00.586" v="37"/>
          <pc:sldLayoutMkLst>
            <pc:docMk/>
            <pc:sldMasterMk cId="2497870707" sldId="2147483681"/>
            <pc:sldLayoutMk cId="2211100848" sldId="2147483687"/>
          </pc:sldLayoutMkLst>
        </pc:sldLayoutChg>
        <pc:sldLayoutChg chg="add del mod replId">
          <pc:chgData name="Mikołaj Glina" userId="S::mikolaj.glina@zsdebnica.pl::0b5390f8-2242-4e1c-b949-4a37895e6a28" providerId="AD" clId="Web-{4C10F0E3-6F09-EDAB-DBED-043744ED5AB9}" dt="2021-10-20T14:09:00.586" v="37"/>
          <pc:sldLayoutMkLst>
            <pc:docMk/>
            <pc:sldMasterMk cId="2497870707" sldId="2147483681"/>
            <pc:sldLayoutMk cId="1812773719" sldId="2147483688"/>
          </pc:sldLayoutMkLst>
        </pc:sldLayoutChg>
        <pc:sldLayoutChg chg="add del mod replId">
          <pc:chgData name="Mikołaj Glina" userId="S::mikolaj.glina@zsdebnica.pl::0b5390f8-2242-4e1c-b949-4a37895e6a28" providerId="AD" clId="Web-{4C10F0E3-6F09-EDAB-DBED-043744ED5AB9}" dt="2021-10-20T14:09:00.586" v="37"/>
          <pc:sldLayoutMkLst>
            <pc:docMk/>
            <pc:sldMasterMk cId="2497870707" sldId="2147483681"/>
            <pc:sldLayoutMk cId="866809210" sldId="2147483689"/>
          </pc:sldLayoutMkLst>
        </pc:sldLayoutChg>
        <pc:sldLayoutChg chg="add del mod replId">
          <pc:chgData name="Mikołaj Glina" userId="S::mikolaj.glina@zsdebnica.pl::0b5390f8-2242-4e1c-b949-4a37895e6a28" providerId="AD" clId="Web-{4C10F0E3-6F09-EDAB-DBED-043744ED5AB9}" dt="2021-10-20T14:09:00.586" v="37"/>
          <pc:sldLayoutMkLst>
            <pc:docMk/>
            <pc:sldMasterMk cId="2497870707" sldId="2147483681"/>
            <pc:sldLayoutMk cId="322096776" sldId="2147483690"/>
          </pc:sldLayoutMkLst>
        </pc:sldLayoutChg>
        <pc:sldLayoutChg chg="add del mod replId">
          <pc:chgData name="Mikołaj Glina" userId="S::mikolaj.glina@zsdebnica.pl::0b5390f8-2242-4e1c-b949-4a37895e6a28" providerId="AD" clId="Web-{4C10F0E3-6F09-EDAB-DBED-043744ED5AB9}" dt="2021-10-20T14:09:00.586" v="37"/>
          <pc:sldLayoutMkLst>
            <pc:docMk/>
            <pc:sldMasterMk cId="2497870707" sldId="2147483681"/>
            <pc:sldLayoutMk cId="1857003925" sldId="2147483691"/>
          </pc:sldLayoutMkLst>
        </pc:sldLayoutChg>
        <pc:sldLayoutChg chg="add del mod replId">
          <pc:chgData name="Mikołaj Glina" userId="S::mikolaj.glina@zsdebnica.pl::0b5390f8-2242-4e1c-b949-4a37895e6a28" providerId="AD" clId="Web-{4C10F0E3-6F09-EDAB-DBED-043744ED5AB9}" dt="2021-10-20T14:09:00.586" v="37"/>
          <pc:sldLayoutMkLst>
            <pc:docMk/>
            <pc:sldMasterMk cId="2497870707" sldId="2147483681"/>
            <pc:sldLayoutMk cId="2244135450" sldId="2147483692"/>
          </pc:sldLayoutMkLst>
        </pc:sldLayoutChg>
      </pc:sldMasterChg>
      <pc:sldMasterChg chg="add modTransition addSldLayout modSldLayout">
        <pc:chgData name="Mikołaj Glina" userId="S::mikolaj.glina@zsdebnica.pl::0b5390f8-2242-4e1c-b949-4a37895e6a28" providerId="AD" clId="Web-{4C10F0E3-6F09-EDAB-DBED-043744ED5AB9}" dt="2021-10-20T14:09:00.586" v="37"/>
        <pc:sldMasterMkLst>
          <pc:docMk/>
          <pc:sldMasterMk cId="328462480" sldId="2147483693"/>
        </pc:sldMasterMkLst>
        <pc:sldLayoutChg chg="add mod replId">
          <pc:chgData name="Mikołaj Glina" userId="S::mikolaj.glina@zsdebnica.pl::0b5390f8-2242-4e1c-b949-4a37895e6a28" providerId="AD" clId="Web-{4C10F0E3-6F09-EDAB-DBED-043744ED5AB9}" dt="2021-10-20T14:09:00.586" v="37"/>
          <pc:sldLayoutMkLst>
            <pc:docMk/>
            <pc:sldMasterMk cId="328462480" sldId="2147483693"/>
            <pc:sldLayoutMk cId="2671884744" sldId="2147483694"/>
          </pc:sldLayoutMkLst>
        </pc:sldLayoutChg>
        <pc:sldLayoutChg chg="add mod replId">
          <pc:chgData name="Mikołaj Glina" userId="S::mikolaj.glina@zsdebnica.pl::0b5390f8-2242-4e1c-b949-4a37895e6a28" providerId="AD" clId="Web-{4C10F0E3-6F09-EDAB-DBED-043744ED5AB9}" dt="2021-10-20T14:09:00.586" v="37"/>
          <pc:sldLayoutMkLst>
            <pc:docMk/>
            <pc:sldMasterMk cId="328462480" sldId="2147483693"/>
            <pc:sldLayoutMk cId="2594795298" sldId="2147483695"/>
          </pc:sldLayoutMkLst>
        </pc:sldLayoutChg>
        <pc:sldLayoutChg chg="add mod replId">
          <pc:chgData name="Mikołaj Glina" userId="S::mikolaj.glina@zsdebnica.pl::0b5390f8-2242-4e1c-b949-4a37895e6a28" providerId="AD" clId="Web-{4C10F0E3-6F09-EDAB-DBED-043744ED5AB9}" dt="2021-10-20T14:09:00.586" v="37"/>
          <pc:sldLayoutMkLst>
            <pc:docMk/>
            <pc:sldMasterMk cId="328462480" sldId="2147483693"/>
            <pc:sldLayoutMk cId="1813789408" sldId="2147483696"/>
          </pc:sldLayoutMkLst>
        </pc:sldLayoutChg>
        <pc:sldLayoutChg chg="add mod replId">
          <pc:chgData name="Mikołaj Glina" userId="S::mikolaj.glina@zsdebnica.pl::0b5390f8-2242-4e1c-b949-4a37895e6a28" providerId="AD" clId="Web-{4C10F0E3-6F09-EDAB-DBED-043744ED5AB9}" dt="2021-10-20T14:09:00.586" v="37"/>
          <pc:sldLayoutMkLst>
            <pc:docMk/>
            <pc:sldMasterMk cId="328462480" sldId="2147483693"/>
            <pc:sldLayoutMk cId="349865327" sldId="2147483697"/>
          </pc:sldLayoutMkLst>
        </pc:sldLayoutChg>
        <pc:sldLayoutChg chg="add mod replId">
          <pc:chgData name="Mikołaj Glina" userId="S::mikolaj.glina@zsdebnica.pl::0b5390f8-2242-4e1c-b949-4a37895e6a28" providerId="AD" clId="Web-{4C10F0E3-6F09-EDAB-DBED-043744ED5AB9}" dt="2021-10-20T14:09:00.586" v="37"/>
          <pc:sldLayoutMkLst>
            <pc:docMk/>
            <pc:sldMasterMk cId="328462480" sldId="2147483693"/>
            <pc:sldLayoutMk cId="3261988018" sldId="2147483698"/>
          </pc:sldLayoutMkLst>
        </pc:sldLayoutChg>
        <pc:sldLayoutChg chg="add mod replId">
          <pc:chgData name="Mikołaj Glina" userId="S::mikolaj.glina@zsdebnica.pl::0b5390f8-2242-4e1c-b949-4a37895e6a28" providerId="AD" clId="Web-{4C10F0E3-6F09-EDAB-DBED-043744ED5AB9}" dt="2021-10-20T14:09:00.586" v="37"/>
          <pc:sldLayoutMkLst>
            <pc:docMk/>
            <pc:sldMasterMk cId="328462480" sldId="2147483693"/>
            <pc:sldLayoutMk cId="2371601968" sldId="2147483699"/>
          </pc:sldLayoutMkLst>
        </pc:sldLayoutChg>
        <pc:sldLayoutChg chg="add mod replId">
          <pc:chgData name="Mikołaj Glina" userId="S::mikolaj.glina@zsdebnica.pl::0b5390f8-2242-4e1c-b949-4a37895e6a28" providerId="AD" clId="Web-{4C10F0E3-6F09-EDAB-DBED-043744ED5AB9}" dt="2021-10-20T14:09:00.586" v="37"/>
          <pc:sldLayoutMkLst>
            <pc:docMk/>
            <pc:sldMasterMk cId="328462480" sldId="2147483693"/>
            <pc:sldLayoutMk cId="257528282" sldId="2147483700"/>
          </pc:sldLayoutMkLst>
        </pc:sldLayoutChg>
        <pc:sldLayoutChg chg="add mod replId">
          <pc:chgData name="Mikołaj Glina" userId="S::mikolaj.glina@zsdebnica.pl::0b5390f8-2242-4e1c-b949-4a37895e6a28" providerId="AD" clId="Web-{4C10F0E3-6F09-EDAB-DBED-043744ED5AB9}" dt="2021-10-20T14:09:00.586" v="37"/>
          <pc:sldLayoutMkLst>
            <pc:docMk/>
            <pc:sldMasterMk cId="328462480" sldId="2147483693"/>
            <pc:sldLayoutMk cId="1698746772" sldId="2147483701"/>
          </pc:sldLayoutMkLst>
        </pc:sldLayoutChg>
        <pc:sldLayoutChg chg="add mod replId">
          <pc:chgData name="Mikołaj Glina" userId="S::mikolaj.glina@zsdebnica.pl::0b5390f8-2242-4e1c-b949-4a37895e6a28" providerId="AD" clId="Web-{4C10F0E3-6F09-EDAB-DBED-043744ED5AB9}" dt="2021-10-20T14:09:00.586" v="37"/>
          <pc:sldLayoutMkLst>
            <pc:docMk/>
            <pc:sldMasterMk cId="328462480" sldId="2147483693"/>
            <pc:sldLayoutMk cId="1012208782" sldId="2147483702"/>
          </pc:sldLayoutMkLst>
        </pc:sldLayoutChg>
        <pc:sldLayoutChg chg="add mod replId">
          <pc:chgData name="Mikołaj Glina" userId="S::mikolaj.glina@zsdebnica.pl::0b5390f8-2242-4e1c-b949-4a37895e6a28" providerId="AD" clId="Web-{4C10F0E3-6F09-EDAB-DBED-043744ED5AB9}" dt="2021-10-20T14:09:00.586" v="37"/>
          <pc:sldLayoutMkLst>
            <pc:docMk/>
            <pc:sldMasterMk cId="328462480" sldId="2147483693"/>
            <pc:sldLayoutMk cId="440848228" sldId="2147483703"/>
          </pc:sldLayoutMkLst>
        </pc:sldLayoutChg>
        <pc:sldLayoutChg chg="add mod replId">
          <pc:chgData name="Mikołaj Glina" userId="S::mikolaj.glina@zsdebnica.pl::0b5390f8-2242-4e1c-b949-4a37895e6a28" providerId="AD" clId="Web-{4C10F0E3-6F09-EDAB-DBED-043744ED5AB9}" dt="2021-10-20T14:09:00.586" v="37"/>
          <pc:sldLayoutMkLst>
            <pc:docMk/>
            <pc:sldMasterMk cId="328462480" sldId="2147483693"/>
            <pc:sldLayoutMk cId="3521119842" sldId="2147483704"/>
          </pc:sldLayoutMkLst>
        </pc:sldLayoutChg>
        <pc:sldLayoutChg chg="add mod replId">
          <pc:chgData name="Mikołaj Glina" userId="S::mikolaj.glina@zsdebnica.pl::0b5390f8-2242-4e1c-b949-4a37895e6a28" providerId="AD" clId="Web-{4C10F0E3-6F09-EDAB-DBED-043744ED5AB9}" dt="2021-10-20T14:09:00.586" v="37"/>
          <pc:sldLayoutMkLst>
            <pc:docMk/>
            <pc:sldMasterMk cId="328462480" sldId="2147483693"/>
            <pc:sldLayoutMk cId="1688192263" sldId="2147483705"/>
          </pc:sldLayoutMkLst>
        </pc:sldLayoutChg>
        <pc:sldLayoutChg chg="add mod replId">
          <pc:chgData name="Mikołaj Glina" userId="S::mikolaj.glina@zsdebnica.pl::0b5390f8-2242-4e1c-b949-4a37895e6a28" providerId="AD" clId="Web-{4C10F0E3-6F09-EDAB-DBED-043744ED5AB9}" dt="2021-10-20T14:09:00.586" v="37"/>
          <pc:sldLayoutMkLst>
            <pc:docMk/>
            <pc:sldMasterMk cId="328462480" sldId="2147483693"/>
            <pc:sldLayoutMk cId="4026848607" sldId="2147483706"/>
          </pc:sldLayoutMkLst>
        </pc:sldLayoutChg>
        <pc:sldLayoutChg chg="add mod replId">
          <pc:chgData name="Mikołaj Glina" userId="S::mikolaj.glina@zsdebnica.pl::0b5390f8-2242-4e1c-b949-4a37895e6a28" providerId="AD" clId="Web-{4C10F0E3-6F09-EDAB-DBED-043744ED5AB9}" dt="2021-10-20T14:09:00.586" v="37"/>
          <pc:sldLayoutMkLst>
            <pc:docMk/>
            <pc:sldMasterMk cId="328462480" sldId="2147483693"/>
            <pc:sldLayoutMk cId="3175093677" sldId="2147483707"/>
          </pc:sldLayoutMkLst>
        </pc:sldLayoutChg>
        <pc:sldLayoutChg chg="add mod replId">
          <pc:chgData name="Mikołaj Glina" userId="S::mikolaj.glina@zsdebnica.pl::0b5390f8-2242-4e1c-b949-4a37895e6a28" providerId="AD" clId="Web-{4C10F0E3-6F09-EDAB-DBED-043744ED5AB9}" dt="2021-10-20T14:09:00.586" v="37"/>
          <pc:sldLayoutMkLst>
            <pc:docMk/>
            <pc:sldMasterMk cId="328462480" sldId="2147483693"/>
            <pc:sldLayoutMk cId="2747861003" sldId="2147483708"/>
          </pc:sldLayoutMkLst>
        </pc:sldLayoutChg>
        <pc:sldLayoutChg chg="add mod replId">
          <pc:chgData name="Mikołaj Glina" userId="S::mikolaj.glina@zsdebnica.pl::0b5390f8-2242-4e1c-b949-4a37895e6a28" providerId="AD" clId="Web-{4C10F0E3-6F09-EDAB-DBED-043744ED5AB9}" dt="2021-10-20T14:09:00.586" v="37"/>
          <pc:sldLayoutMkLst>
            <pc:docMk/>
            <pc:sldMasterMk cId="328462480" sldId="2147483693"/>
            <pc:sldLayoutMk cId="2619264757" sldId="2147483709"/>
          </pc:sldLayoutMkLst>
        </pc:sldLayoutChg>
        <pc:sldLayoutChg chg="add mod replId">
          <pc:chgData name="Mikołaj Glina" userId="S::mikolaj.glina@zsdebnica.pl::0b5390f8-2242-4e1c-b949-4a37895e6a28" providerId="AD" clId="Web-{4C10F0E3-6F09-EDAB-DBED-043744ED5AB9}" dt="2021-10-20T14:09:00.586" v="37"/>
          <pc:sldLayoutMkLst>
            <pc:docMk/>
            <pc:sldMasterMk cId="328462480" sldId="2147483693"/>
            <pc:sldLayoutMk cId="1727192220" sldId="2147483710"/>
          </pc:sldLayoutMkLst>
        </pc:sldLayoutChg>
      </pc:sldMasterChg>
    </pc:docChg>
  </pc:docChgLst>
  <pc:docChgLst>
    <pc:chgData name="Mikołaj Glina" userId="S::mikolaj.glina@zsdebnica.pl::0b5390f8-2242-4e1c-b949-4a37895e6a28" providerId="AD" clId="Web-{F560C320-E537-3E04-001D-C1F99AC10595}"/>
    <pc:docChg chg="addSld delSld modSld sldOrd">
      <pc:chgData name="Mikołaj Glina" userId="S::mikolaj.glina@zsdebnica.pl::0b5390f8-2242-4e1c-b949-4a37895e6a28" providerId="AD" clId="Web-{F560C320-E537-3E04-001D-C1F99AC10595}" dt="2021-10-19T17:35:20.581" v="1075" actId="20577"/>
      <pc:docMkLst>
        <pc:docMk/>
      </pc:docMkLst>
      <pc:sldChg chg="modSp">
        <pc:chgData name="Mikołaj Glina" userId="S::mikolaj.glina@zsdebnica.pl::0b5390f8-2242-4e1c-b949-4a37895e6a28" providerId="AD" clId="Web-{F560C320-E537-3E04-001D-C1F99AC10595}" dt="2021-10-19T17:22:17.011" v="1054" actId="20577"/>
        <pc:sldMkLst>
          <pc:docMk/>
          <pc:sldMk cId="3081074109" sldId="258"/>
        </pc:sldMkLst>
        <pc:spChg chg="mod">
          <ac:chgData name="Mikołaj Glina" userId="S::mikolaj.glina@zsdebnica.pl::0b5390f8-2242-4e1c-b949-4a37895e6a28" providerId="AD" clId="Web-{F560C320-E537-3E04-001D-C1F99AC10595}" dt="2021-10-19T17:22:17.011" v="1054" actId="20577"/>
          <ac:spMkLst>
            <pc:docMk/>
            <pc:sldMk cId="3081074109" sldId="258"/>
            <ac:spMk id="14" creationId="{00000000-0000-0000-0000-000000000000}"/>
          </ac:spMkLst>
        </pc:spChg>
      </pc:sldChg>
      <pc:sldChg chg="del">
        <pc:chgData name="Mikołaj Glina" userId="S::mikolaj.glina@zsdebnica.pl::0b5390f8-2242-4e1c-b949-4a37895e6a28" providerId="AD" clId="Web-{F560C320-E537-3E04-001D-C1F99AC10595}" dt="2021-10-18T15:04:09.654" v="3"/>
        <pc:sldMkLst>
          <pc:docMk/>
          <pc:sldMk cId="2024694414" sldId="261"/>
        </pc:sldMkLst>
      </pc:sldChg>
      <pc:sldChg chg="addSp delSp modSp del">
        <pc:chgData name="Mikołaj Glina" userId="S::mikolaj.glina@zsdebnica.pl::0b5390f8-2242-4e1c-b949-4a37895e6a28" providerId="AD" clId="Web-{F560C320-E537-3E04-001D-C1F99AC10595}" dt="2021-10-18T15:34:16.133" v="456"/>
        <pc:sldMkLst>
          <pc:docMk/>
          <pc:sldMk cId="219715311" sldId="262"/>
        </pc:sldMkLst>
        <pc:spChg chg="mod">
          <ac:chgData name="Mikołaj Glina" userId="S::mikolaj.glina@zsdebnica.pl::0b5390f8-2242-4e1c-b949-4a37895e6a28" providerId="AD" clId="Web-{F560C320-E537-3E04-001D-C1F99AC10595}" dt="2021-10-18T15:04:22.638" v="5" actId="20577"/>
          <ac:spMkLst>
            <pc:docMk/>
            <pc:sldMk cId="219715311" sldId="262"/>
            <ac:spMk id="2" creationId="{00000000-0000-0000-0000-000000000000}"/>
          </ac:spMkLst>
        </pc:spChg>
        <pc:spChg chg="mod">
          <ac:chgData name="Mikołaj Glina" userId="S::mikolaj.glina@zsdebnica.pl::0b5390f8-2242-4e1c-b949-4a37895e6a28" providerId="AD" clId="Web-{F560C320-E537-3E04-001D-C1F99AC10595}" dt="2021-10-18T15:33:34.382" v="454" actId="20577"/>
          <ac:spMkLst>
            <pc:docMk/>
            <pc:sldMk cId="219715311" sldId="262"/>
            <ac:spMk id="4" creationId="{00000000-0000-0000-0000-000000000000}"/>
          </ac:spMkLst>
        </pc:spChg>
        <pc:spChg chg="add mod">
          <ac:chgData name="Mikołaj Glina" userId="S::mikolaj.glina@zsdebnica.pl::0b5390f8-2242-4e1c-b949-4a37895e6a28" providerId="AD" clId="Web-{F560C320-E537-3E04-001D-C1F99AC10595}" dt="2021-10-18T15:33:42.180" v="455"/>
          <ac:spMkLst>
            <pc:docMk/>
            <pc:sldMk cId="219715311" sldId="262"/>
            <ac:spMk id="5" creationId="{BF83200C-B531-42CD-88DF-160BDD37FDF2}"/>
          </ac:spMkLst>
        </pc:spChg>
        <pc:picChg chg="del">
          <ac:chgData name="Mikołaj Glina" userId="S::mikolaj.glina@zsdebnica.pl::0b5390f8-2242-4e1c-b949-4a37895e6a28" providerId="AD" clId="Web-{F560C320-E537-3E04-001D-C1F99AC10595}" dt="2021-10-18T15:33:42.180" v="455"/>
          <ac:picMkLst>
            <pc:docMk/>
            <pc:sldMk cId="219715311" sldId="262"/>
            <ac:picMk id="9" creationId="{00000000-0000-0000-0000-000000000000}"/>
          </ac:picMkLst>
        </pc:picChg>
      </pc:sldChg>
      <pc:sldChg chg="del">
        <pc:chgData name="Mikołaj Glina" userId="S::mikolaj.glina@zsdebnica.pl::0b5390f8-2242-4e1c-b949-4a37895e6a28" providerId="AD" clId="Web-{F560C320-E537-3E04-001D-C1F99AC10595}" dt="2021-10-18T16:04:31.270" v="791"/>
        <pc:sldMkLst>
          <pc:docMk/>
          <pc:sldMk cId="1805748268" sldId="263"/>
        </pc:sldMkLst>
      </pc:sldChg>
      <pc:sldChg chg="del">
        <pc:chgData name="Mikołaj Glina" userId="S::mikolaj.glina@zsdebnica.pl::0b5390f8-2242-4e1c-b949-4a37895e6a28" providerId="AD" clId="Web-{F560C320-E537-3E04-001D-C1F99AC10595}" dt="2021-10-18T16:04:59.240" v="792"/>
        <pc:sldMkLst>
          <pc:docMk/>
          <pc:sldMk cId="4017403958" sldId="264"/>
        </pc:sldMkLst>
      </pc:sldChg>
      <pc:sldChg chg="del">
        <pc:chgData name="Mikołaj Glina" userId="S::mikolaj.glina@zsdebnica.pl::0b5390f8-2242-4e1c-b949-4a37895e6a28" providerId="AD" clId="Web-{F560C320-E537-3E04-001D-C1F99AC10595}" dt="2021-10-19T17:19:15.115" v="974"/>
        <pc:sldMkLst>
          <pc:docMk/>
          <pc:sldMk cId="3427522533" sldId="265"/>
        </pc:sldMkLst>
      </pc:sldChg>
      <pc:sldChg chg="del">
        <pc:chgData name="Mikołaj Glina" userId="S::mikolaj.glina@zsdebnica.pl::0b5390f8-2242-4e1c-b949-4a37895e6a28" providerId="AD" clId="Web-{F560C320-E537-3E04-001D-C1F99AC10595}" dt="2021-10-19T17:17:30.800" v="898"/>
        <pc:sldMkLst>
          <pc:docMk/>
          <pc:sldMk cId="612749129" sldId="266"/>
        </pc:sldMkLst>
      </pc:sldChg>
      <pc:sldChg chg="del">
        <pc:chgData name="Mikołaj Glina" userId="S::mikolaj.glina@zsdebnica.pl::0b5390f8-2242-4e1c-b949-4a37895e6a28" providerId="AD" clId="Web-{F560C320-E537-3E04-001D-C1F99AC10595}" dt="2021-10-18T15:34:39.931" v="457"/>
        <pc:sldMkLst>
          <pc:docMk/>
          <pc:sldMk cId="2161633769" sldId="267"/>
        </pc:sldMkLst>
      </pc:sldChg>
      <pc:sldChg chg="del">
        <pc:chgData name="Mikołaj Glina" userId="S::mikolaj.glina@zsdebnica.pl::0b5390f8-2242-4e1c-b949-4a37895e6a28" providerId="AD" clId="Web-{F560C320-E537-3E04-001D-C1F99AC10595}" dt="2021-10-18T15:34:41.431" v="458"/>
        <pc:sldMkLst>
          <pc:docMk/>
          <pc:sldMk cId="3242303163" sldId="268"/>
        </pc:sldMkLst>
      </pc:sldChg>
      <pc:sldChg chg="del">
        <pc:chgData name="Mikołaj Glina" userId="S::mikolaj.glina@zsdebnica.pl::0b5390f8-2242-4e1c-b949-4a37895e6a28" providerId="AD" clId="Web-{F560C320-E537-3E04-001D-C1F99AC10595}" dt="2021-10-18T15:34:43.228" v="459"/>
        <pc:sldMkLst>
          <pc:docMk/>
          <pc:sldMk cId="3460419028" sldId="269"/>
        </pc:sldMkLst>
      </pc:sldChg>
      <pc:sldChg chg="del">
        <pc:chgData name="Mikołaj Glina" userId="S::mikolaj.glina@zsdebnica.pl::0b5390f8-2242-4e1c-b949-4a37895e6a28" providerId="AD" clId="Web-{F560C320-E537-3E04-001D-C1F99AC10595}" dt="2021-10-19T17:19:13.475" v="973"/>
        <pc:sldMkLst>
          <pc:docMk/>
          <pc:sldMk cId="4005728823" sldId="270"/>
        </pc:sldMkLst>
      </pc:sldChg>
      <pc:sldChg chg="modSp">
        <pc:chgData name="Mikołaj Glina" userId="S::mikolaj.glina@zsdebnica.pl::0b5390f8-2242-4e1c-b949-4a37895e6a28" providerId="AD" clId="Web-{F560C320-E537-3E04-001D-C1F99AC10595}" dt="2021-10-18T15:03:38.715" v="2" actId="20577"/>
        <pc:sldMkLst>
          <pc:docMk/>
          <pc:sldMk cId="1445297580" sldId="271"/>
        </pc:sldMkLst>
        <pc:spChg chg="mod">
          <ac:chgData name="Mikołaj Glina" userId="S::mikolaj.glina@zsdebnica.pl::0b5390f8-2242-4e1c-b949-4a37895e6a28" providerId="AD" clId="Web-{F560C320-E537-3E04-001D-C1F99AC10595}" dt="2021-10-18T15:03:38.715" v="2" actId="20577"/>
          <ac:spMkLst>
            <pc:docMk/>
            <pc:sldMk cId="1445297580" sldId="271"/>
            <ac:spMk id="3" creationId="{5A535CCC-94AC-412B-9400-E6748361E519}"/>
          </ac:spMkLst>
        </pc:spChg>
      </pc:sldChg>
      <pc:sldChg chg="addSp modSp new">
        <pc:chgData name="Mikołaj Glina" userId="S::mikolaj.glina@zsdebnica.pl::0b5390f8-2242-4e1c-b949-4a37895e6a28" providerId="AD" clId="Web-{F560C320-E537-3E04-001D-C1F99AC10595}" dt="2021-10-18T15:32:50.038" v="451" actId="1076"/>
        <pc:sldMkLst>
          <pc:docMk/>
          <pc:sldMk cId="3891568617" sldId="272"/>
        </pc:sldMkLst>
        <pc:spChg chg="mod">
          <ac:chgData name="Mikołaj Glina" userId="S::mikolaj.glina@zsdebnica.pl::0b5390f8-2242-4e1c-b949-4a37895e6a28" providerId="AD" clId="Web-{F560C320-E537-3E04-001D-C1F99AC10595}" dt="2021-10-18T15:05:44.187" v="19" actId="20577"/>
          <ac:spMkLst>
            <pc:docMk/>
            <pc:sldMk cId="3891568617" sldId="272"/>
            <ac:spMk id="2" creationId="{6B1DB305-3B93-421B-96DA-E0BD52C6509B}"/>
          </ac:spMkLst>
        </pc:spChg>
        <pc:spChg chg="mod">
          <ac:chgData name="Mikołaj Glina" userId="S::mikolaj.glina@zsdebnica.pl::0b5390f8-2242-4e1c-b949-4a37895e6a28" providerId="AD" clId="Web-{F560C320-E537-3E04-001D-C1F99AC10595}" dt="2021-10-18T15:20:07.520" v="217" actId="20577"/>
          <ac:spMkLst>
            <pc:docMk/>
            <pc:sldMk cId="3891568617" sldId="272"/>
            <ac:spMk id="3" creationId="{014B6FBC-D5E4-4A90-8F60-23B22D6D1CE3}"/>
          </ac:spMkLst>
        </pc:spChg>
        <pc:spChg chg="mod">
          <ac:chgData name="Mikołaj Glina" userId="S::mikolaj.glina@zsdebnica.pl::0b5390f8-2242-4e1c-b949-4a37895e6a28" providerId="AD" clId="Web-{F560C320-E537-3E04-001D-C1F99AC10595}" dt="2021-10-18T15:27:59.015" v="397" actId="20577"/>
          <ac:spMkLst>
            <pc:docMk/>
            <pc:sldMk cId="3891568617" sldId="272"/>
            <ac:spMk id="4" creationId="{4B586521-8A8A-4AED-838B-AD2BA94C30A6}"/>
          </ac:spMkLst>
        </pc:spChg>
        <pc:picChg chg="add mod">
          <ac:chgData name="Mikołaj Glina" userId="S::mikolaj.glina@zsdebnica.pl::0b5390f8-2242-4e1c-b949-4a37895e6a28" providerId="AD" clId="Web-{F560C320-E537-3E04-001D-C1F99AC10595}" dt="2021-10-18T15:32:50.038" v="451" actId="1076"/>
          <ac:picMkLst>
            <pc:docMk/>
            <pc:sldMk cId="3891568617" sldId="272"/>
            <ac:picMk id="5" creationId="{B1F73123-81EE-48C4-9157-E0182E1671A7}"/>
          </ac:picMkLst>
        </pc:picChg>
      </pc:sldChg>
      <pc:sldChg chg="new del">
        <pc:chgData name="Mikołaj Glina" userId="S::mikolaj.glina@zsdebnica.pl::0b5390f8-2242-4e1c-b949-4a37895e6a28" providerId="AD" clId="Web-{F560C320-E537-3E04-001D-C1F99AC10595}" dt="2021-10-18T15:49:27.733" v="723"/>
        <pc:sldMkLst>
          <pc:docMk/>
          <pc:sldMk cId="2058461652" sldId="273"/>
        </pc:sldMkLst>
      </pc:sldChg>
      <pc:sldChg chg="addSp modSp new del mod setBg">
        <pc:chgData name="Mikołaj Glina" userId="S::mikolaj.glina@zsdebnica.pl::0b5390f8-2242-4e1c-b949-4a37895e6a28" providerId="AD" clId="Web-{F560C320-E537-3E04-001D-C1F99AC10595}" dt="2021-10-18T15:35:23.119" v="462"/>
        <pc:sldMkLst>
          <pc:docMk/>
          <pc:sldMk cId="2911165417" sldId="273"/>
        </pc:sldMkLst>
        <pc:spChg chg="mod">
          <ac:chgData name="Mikołaj Glina" userId="S::mikolaj.glina@zsdebnica.pl::0b5390f8-2242-4e1c-b949-4a37895e6a28" providerId="AD" clId="Web-{F560C320-E537-3E04-001D-C1F99AC10595}" dt="2021-10-18T15:35:14.525" v="461"/>
          <ac:spMkLst>
            <pc:docMk/>
            <pc:sldMk cId="2911165417" sldId="273"/>
            <ac:spMk id="2" creationId="{4E6E7FC3-5710-4E95-AAF6-3A6B44DA5BA4}"/>
          </ac:spMkLst>
        </pc:spChg>
        <pc:spChg chg="mod">
          <ac:chgData name="Mikołaj Glina" userId="S::mikolaj.glina@zsdebnica.pl::0b5390f8-2242-4e1c-b949-4a37895e6a28" providerId="AD" clId="Web-{F560C320-E537-3E04-001D-C1F99AC10595}" dt="2021-10-18T15:35:14.525" v="461"/>
          <ac:spMkLst>
            <pc:docMk/>
            <pc:sldMk cId="2911165417" sldId="273"/>
            <ac:spMk id="3" creationId="{067ED34F-B5B7-4BA4-8B94-F0985CD04623}"/>
          </ac:spMkLst>
        </pc:spChg>
        <pc:spChg chg="mod">
          <ac:chgData name="Mikołaj Glina" userId="S::mikolaj.glina@zsdebnica.pl::0b5390f8-2242-4e1c-b949-4a37895e6a28" providerId="AD" clId="Web-{F560C320-E537-3E04-001D-C1F99AC10595}" dt="2021-10-18T15:35:14.525" v="461"/>
          <ac:spMkLst>
            <pc:docMk/>
            <pc:sldMk cId="2911165417" sldId="273"/>
            <ac:spMk id="4" creationId="{CBC1C6EB-EF56-4AEE-9A18-9B7CEA8227F2}"/>
          </ac:spMkLst>
        </pc:spChg>
        <pc:spChg chg="add">
          <ac:chgData name="Mikołaj Glina" userId="S::mikolaj.glina@zsdebnica.pl::0b5390f8-2242-4e1c-b949-4a37895e6a28" providerId="AD" clId="Web-{F560C320-E537-3E04-001D-C1F99AC10595}" dt="2021-10-18T15:35:14.525" v="461"/>
          <ac:spMkLst>
            <pc:docMk/>
            <pc:sldMk cId="2911165417" sldId="273"/>
            <ac:spMk id="9" creationId="{E35A04CF-97D4-4FF7-B359-C546B1F62E54}"/>
          </ac:spMkLst>
        </pc:spChg>
        <pc:spChg chg="add">
          <ac:chgData name="Mikołaj Glina" userId="S::mikolaj.glina@zsdebnica.pl::0b5390f8-2242-4e1c-b949-4a37895e6a28" providerId="AD" clId="Web-{F560C320-E537-3E04-001D-C1F99AC10595}" dt="2021-10-18T15:35:14.525" v="461"/>
          <ac:spMkLst>
            <pc:docMk/>
            <pc:sldMk cId="2911165417" sldId="273"/>
            <ac:spMk id="11" creationId="{1DE7243B-5109-444B-8FAF-7437C66BC0E9}"/>
          </ac:spMkLst>
        </pc:spChg>
        <pc:spChg chg="add">
          <ac:chgData name="Mikołaj Glina" userId="S::mikolaj.glina@zsdebnica.pl::0b5390f8-2242-4e1c-b949-4a37895e6a28" providerId="AD" clId="Web-{F560C320-E537-3E04-001D-C1F99AC10595}" dt="2021-10-18T15:35:14.525" v="461"/>
          <ac:spMkLst>
            <pc:docMk/>
            <pc:sldMk cId="2911165417" sldId="273"/>
            <ac:spMk id="13" creationId="{4C5D6221-DA7B-4611-AA26-7D8E349FDE96}"/>
          </ac:spMkLst>
        </pc:spChg>
      </pc:sldChg>
      <pc:sldChg chg="addSp modSp new">
        <pc:chgData name="Mikołaj Glina" userId="S::mikolaj.glina@zsdebnica.pl::0b5390f8-2242-4e1c-b949-4a37895e6a28" providerId="AD" clId="Web-{F560C320-E537-3E04-001D-C1F99AC10595}" dt="2021-10-18T15:49:06.014" v="722" actId="1076"/>
        <pc:sldMkLst>
          <pc:docMk/>
          <pc:sldMk cId="3640451793" sldId="274"/>
        </pc:sldMkLst>
        <pc:spChg chg="mod">
          <ac:chgData name="Mikołaj Glina" userId="S::mikolaj.glina@zsdebnica.pl::0b5390f8-2242-4e1c-b949-4a37895e6a28" providerId="AD" clId="Web-{F560C320-E537-3E04-001D-C1F99AC10595}" dt="2021-10-18T15:36:54.387" v="478" actId="20577"/>
          <ac:spMkLst>
            <pc:docMk/>
            <pc:sldMk cId="3640451793" sldId="274"/>
            <ac:spMk id="2" creationId="{09121FD1-2038-4DB3-AA25-024F8764137E}"/>
          </ac:spMkLst>
        </pc:spChg>
        <pc:spChg chg="mod">
          <ac:chgData name="Mikołaj Glina" userId="S::mikolaj.glina@zsdebnica.pl::0b5390f8-2242-4e1c-b949-4a37895e6a28" providerId="AD" clId="Web-{F560C320-E537-3E04-001D-C1F99AC10595}" dt="2021-10-18T15:48:04.622" v="718" actId="20577"/>
          <ac:spMkLst>
            <pc:docMk/>
            <pc:sldMk cId="3640451793" sldId="274"/>
            <ac:spMk id="3" creationId="{C622459C-9ADF-4FE8-B698-DF89942E86B4}"/>
          </ac:spMkLst>
        </pc:spChg>
        <pc:spChg chg="mod">
          <ac:chgData name="Mikołaj Glina" userId="S::mikolaj.glina@zsdebnica.pl::0b5390f8-2242-4e1c-b949-4a37895e6a28" providerId="AD" clId="Web-{F560C320-E537-3E04-001D-C1F99AC10595}" dt="2021-10-18T15:48:04.622" v="718" actId="20577"/>
          <ac:spMkLst>
            <pc:docMk/>
            <pc:sldMk cId="3640451793" sldId="274"/>
            <ac:spMk id="4" creationId="{96A7D70B-D943-4952-A802-396C7BF5CE39}"/>
          </ac:spMkLst>
        </pc:spChg>
        <pc:picChg chg="add mod">
          <ac:chgData name="Mikołaj Glina" userId="S::mikolaj.glina@zsdebnica.pl::0b5390f8-2242-4e1c-b949-4a37895e6a28" providerId="AD" clId="Web-{F560C320-E537-3E04-001D-C1F99AC10595}" dt="2021-10-18T15:49:06.014" v="722" actId="1076"/>
          <ac:picMkLst>
            <pc:docMk/>
            <pc:sldMk cId="3640451793" sldId="274"/>
            <ac:picMk id="5" creationId="{6272BDF0-F5BC-4759-9090-BD7A9166B3A5}"/>
          </ac:picMkLst>
        </pc:picChg>
      </pc:sldChg>
      <pc:sldChg chg="addSp modSp new">
        <pc:chgData name="Mikołaj Glina" userId="S::mikolaj.glina@zsdebnica.pl::0b5390f8-2242-4e1c-b949-4a37895e6a28" providerId="AD" clId="Web-{F560C320-E537-3E04-001D-C1F99AC10595}" dt="2021-10-18T16:03:37.363" v="790" actId="1076"/>
        <pc:sldMkLst>
          <pc:docMk/>
          <pc:sldMk cId="2525531080" sldId="275"/>
        </pc:sldMkLst>
        <pc:spChg chg="mod">
          <ac:chgData name="Mikołaj Glina" userId="S::mikolaj.glina@zsdebnica.pl::0b5390f8-2242-4e1c-b949-4a37895e6a28" providerId="AD" clId="Web-{F560C320-E537-3E04-001D-C1F99AC10595}" dt="2021-10-18T15:49:41.921" v="732" actId="20577"/>
          <ac:spMkLst>
            <pc:docMk/>
            <pc:sldMk cId="2525531080" sldId="275"/>
            <ac:spMk id="2" creationId="{1024FE76-9ADB-4AD7-9265-4D228513EAFF}"/>
          </ac:spMkLst>
        </pc:spChg>
        <pc:spChg chg="mod">
          <ac:chgData name="Mikołaj Glina" userId="S::mikolaj.glina@zsdebnica.pl::0b5390f8-2242-4e1c-b949-4a37895e6a28" providerId="AD" clId="Web-{F560C320-E537-3E04-001D-C1F99AC10595}" dt="2021-10-18T15:55:12.273" v="765" actId="20577"/>
          <ac:spMkLst>
            <pc:docMk/>
            <pc:sldMk cId="2525531080" sldId="275"/>
            <ac:spMk id="3" creationId="{5D653036-575F-4A9D-80B2-5074EDD94E02}"/>
          </ac:spMkLst>
        </pc:spChg>
        <pc:spChg chg="mod">
          <ac:chgData name="Mikołaj Glina" userId="S::mikolaj.glina@zsdebnica.pl::0b5390f8-2242-4e1c-b949-4a37895e6a28" providerId="AD" clId="Web-{F560C320-E537-3E04-001D-C1F99AC10595}" dt="2021-10-18T16:00:19.764" v="785" actId="20577"/>
          <ac:spMkLst>
            <pc:docMk/>
            <pc:sldMk cId="2525531080" sldId="275"/>
            <ac:spMk id="4" creationId="{C9AC09B4-58E4-43FA-9430-8D8FA1E8ECED}"/>
          </ac:spMkLst>
        </pc:spChg>
        <pc:picChg chg="add mod">
          <ac:chgData name="Mikołaj Glina" userId="S::mikolaj.glina@zsdebnica.pl::0b5390f8-2242-4e1c-b949-4a37895e6a28" providerId="AD" clId="Web-{F560C320-E537-3E04-001D-C1F99AC10595}" dt="2021-10-18T16:03:37.363" v="790" actId="1076"/>
          <ac:picMkLst>
            <pc:docMk/>
            <pc:sldMk cId="2525531080" sldId="275"/>
            <ac:picMk id="5" creationId="{A8DB21D7-D87F-4757-88B0-C97BA46E9178}"/>
          </ac:picMkLst>
        </pc:picChg>
      </pc:sldChg>
      <pc:sldChg chg="addSp modSp new">
        <pc:chgData name="Mikołaj Glina" userId="S::mikolaj.glina@zsdebnica.pl::0b5390f8-2242-4e1c-b949-4a37895e6a28" providerId="AD" clId="Web-{F560C320-E537-3E04-001D-C1F99AC10595}" dt="2021-10-19T17:17:25.331" v="897" actId="1076"/>
        <pc:sldMkLst>
          <pc:docMk/>
          <pc:sldMk cId="2876016767" sldId="276"/>
        </pc:sldMkLst>
        <pc:spChg chg="mod">
          <ac:chgData name="Mikołaj Glina" userId="S::mikolaj.glina@zsdebnica.pl::0b5390f8-2242-4e1c-b949-4a37895e6a28" providerId="AD" clId="Web-{F560C320-E537-3E04-001D-C1F99AC10595}" dt="2021-10-19T17:11:17.399" v="795" actId="20577"/>
          <ac:spMkLst>
            <pc:docMk/>
            <pc:sldMk cId="2876016767" sldId="276"/>
            <ac:spMk id="2" creationId="{E11DDF17-1E93-4EB6-A847-DEFFB5010A45}"/>
          </ac:spMkLst>
        </pc:spChg>
        <pc:spChg chg="mod">
          <ac:chgData name="Mikołaj Glina" userId="S::mikolaj.glina@zsdebnica.pl::0b5390f8-2242-4e1c-b949-4a37895e6a28" providerId="AD" clId="Web-{F560C320-E537-3E04-001D-C1F99AC10595}" dt="2021-10-19T17:12:46.401" v="844" actId="20577"/>
          <ac:spMkLst>
            <pc:docMk/>
            <pc:sldMk cId="2876016767" sldId="276"/>
            <ac:spMk id="3" creationId="{B033FCB8-1E45-45E9-9300-B38CF066B4DD}"/>
          </ac:spMkLst>
        </pc:spChg>
        <pc:spChg chg="mod">
          <ac:chgData name="Mikołaj Glina" userId="S::mikolaj.glina@zsdebnica.pl::0b5390f8-2242-4e1c-b949-4a37895e6a28" providerId="AD" clId="Web-{F560C320-E537-3E04-001D-C1F99AC10595}" dt="2021-10-19T17:15:06.515" v="890" actId="20577"/>
          <ac:spMkLst>
            <pc:docMk/>
            <pc:sldMk cId="2876016767" sldId="276"/>
            <ac:spMk id="4" creationId="{D8528FF6-FAD4-4B5A-A490-D29FA29325C0}"/>
          </ac:spMkLst>
        </pc:spChg>
        <pc:picChg chg="add mod">
          <ac:chgData name="Mikołaj Glina" userId="S::mikolaj.glina@zsdebnica.pl::0b5390f8-2242-4e1c-b949-4a37895e6a28" providerId="AD" clId="Web-{F560C320-E537-3E04-001D-C1F99AC10595}" dt="2021-10-19T17:17:25.331" v="897" actId="1076"/>
          <ac:picMkLst>
            <pc:docMk/>
            <pc:sldMk cId="2876016767" sldId="276"/>
            <ac:picMk id="5" creationId="{B997C3BE-8057-4F99-B7A2-F0FED7AB83DB}"/>
          </ac:picMkLst>
        </pc:picChg>
      </pc:sldChg>
      <pc:sldChg chg="modSp new">
        <pc:chgData name="Mikołaj Glina" userId="S::mikolaj.glina@zsdebnica.pl::0b5390f8-2242-4e1c-b949-4a37895e6a28" providerId="AD" clId="Web-{F560C320-E537-3E04-001D-C1F99AC10595}" dt="2021-10-19T17:19:08.850" v="972" actId="20577"/>
        <pc:sldMkLst>
          <pc:docMk/>
          <pc:sldMk cId="3548694064" sldId="277"/>
        </pc:sldMkLst>
        <pc:spChg chg="mod">
          <ac:chgData name="Mikołaj Glina" userId="S::mikolaj.glina@zsdebnica.pl::0b5390f8-2242-4e1c-b949-4a37895e6a28" providerId="AD" clId="Web-{F560C320-E537-3E04-001D-C1F99AC10595}" dt="2021-10-19T17:17:42.097" v="902" actId="20577"/>
          <ac:spMkLst>
            <pc:docMk/>
            <pc:sldMk cId="3548694064" sldId="277"/>
            <ac:spMk id="2" creationId="{544122F5-2318-4BDF-A77F-72A935533BFB}"/>
          </ac:spMkLst>
        </pc:spChg>
        <pc:spChg chg="mod">
          <ac:chgData name="Mikołaj Glina" userId="S::mikolaj.glina@zsdebnica.pl::0b5390f8-2242-4e1c-b949-4a37895e6a28" providerId="AD" clId="Web-{F560C320-E537-3E04-001D-C1F99AC10595}" dt="2021-10-19T17:19:08.850" v="972" actId="20577"/>
          <ac:spMkLst>
            <pc:docMk/>
            <pc:sldMk cId="3548694064" sldId="277"/>
            <ac:spMk id="3" creationId="{55FA0129-BCC6-49CA-B82A-25A782D8BBB6}"/>
          </ac:spMkLst>
        </pc:spChg>
      </pc:sldChg>
      <pc:sldChg chg="modSp new ord">
        <pc:chgData name="Mikołaj Glina" userId="S::mikolaj.glina@zsdebnica.pl::0b5390f8-2242-4e1c-b949-4a37895e6a28" providerId="AD" clId="Web-{F560C320-E537-3E04-001D-C1F99AC10595}" dt="2021-10-19T17:35:20.581" v="1075" actId="20577"/>
        <pc:sldMkLst>
          <pc:docMk/>
          <pc:sldMk cId="1271299849" sldId="278"/>
        </pc:sldMkLst>
        <pc:spChg chg="mod">
          <ac:chgData name="Mikołaj Glina" userId="S::mikolaj.glina@zsdebnica.pl::0b5390f8-2242-4e1c-b949-4a37895e6a28" providerId="AD" clId="Web-{F560C320-E537-3E04-001D-C1F99AC10595}" dt="2021-10-19T17:19:32.382" v="980" actId="20577"/>
          <ac:spMkLst>
            <pc:docMk/>
            <pc:sldMk cId="1271299849" sldId="278"/>
            <ac:spMk id="2" creationId="{3F727D3F-BDCD-43F0-A2B5-418106EFF11E}"/>
          </ac:spMkLst>
        </pc:spChg>
        <pc:spChg chg="mod">
          <ac:chgData name="Mikołaj Glina" userId="S::mikolaj.glina@zsdebnica.pl::0b5390f8-2242-4e1c-b949-4a37895e6a28" providerId="AD" clId="Web-{F560C320-E537-3E04-001D-C1F99AC10595}" dt="2021-10-19T17:35:20.581" v="1075" actId="20577"/>
          <ac:spMkLst>
            <pc:docMk/>
            <pc:sldMk cId="1271299849" sldId="278"/>
            <ac:spMk id="3" creationId="{887A1A7B-C6D6-44DD-9162-3219410A069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9548420-63B1-4362-9C98-AA9CD3E9FA9D}" type="datetime1">
              <a:rPr lang="pl-PL" smtClean="0"/>
              <a:t>2021-10-21</a:t>
            </a:fld>
            <a:endParaRPr lang="pl-PL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7E03411-58E2-43FD-AE1D-AD77DFF8CB20}" type="slidenum">
              <a:rPr lang="pl-PL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EE9F5F1-2A71-4780-95C3-2E0D1B2B8091}" type="datetime1">
              <a:rPr lang="pl-PL" noProof="0" smtClean="0"/>
              <a:t>2021-10-21</a:t>
            </a:fld>
            <a:endParaRPr lang="pl-PL" noProof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8DC57A8-AE18-4654-B6AF-04B3577165BE}" type="slidenum">
              <a:rPr lang="pl-PL" noProof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8DC57A8-AE18-4654-B6AF-04B3577165B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3647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8DC57A8-AE18-4654-B6AF-04B3577165BE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4825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028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666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703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589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337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3222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525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614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917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973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662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830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86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833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210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274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41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3803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zdrowie.claudia.pl" TargetMode="External"/><Relationship Id="rId2" Type="http://schemas.openxmlformats.org/officeDocument/2006/relationships/hyperlink" Target="https://www.wapteka.p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ywienie.medonet.p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75771" y="508001"/>
            <a:ext cx="11611428" cy="2685142"/>
          </a:xfrm>
          <a:solidFill>
            <a:srgbClr val="00B0F0"/>
          </a:solidFill>
        </p:spPr>
        <p:txBody>
          <a:bodyPr rtlCol="0" anchor="ctr">
            <a:normAutofit/>
          </a:bodyPr>
          <a:lstStyle/>
          <a:p>
            <a:pPr algn="ctr"/>
            <a:r>
              <a:rPr lang="pl-PL" b="1" dirty="0" smtClean="0">
                <a:latin typeface="Comic Sans MS" panose="030F0702030302020204" pitchFamily="66" charset="0"/>
              </a:rPr>
              <a:t>Rośliny Doliny Baryczy </a:t>
            </a:r>
            <a:br>
              <a:rPr lang="pl-PL" b="1" dirty="0" smtClean="0">
                <a:latin typeface="Comic Sans MS" panose="030F0702030302020204" pitchFamily="66" charset="0"/>
              </a:rPr>
            </a:br>
            <a:r>
              <a:rPr lang="pl-PL" b="1" dirty="0" smtClean="0">
                <a:latin typeface="Comic Sans MS" panose="030F0702030302020204" pitchFamily="66" charset="0"/>
              </a:rPr>
              <a:t>ratują </a:t>
            </a:r>
            <a:r>
              <a:rPr lang="pl-PL" b="1" dirty="0">
                <a:latin typeface="Comic Sans MS" panose="030F0702030302020204" pitchFamily="66" charset="0"/>
              </a:rPr>
              <a:t>zdrowie </a:t>
            </a:r>
            <a:r>
              <a:rPr lang="pl-PL" b="1" dirty="0" smtClean="0">
                <a:latin typeface="Comic Sans MS" panose="030F0702030302020204" pitchFamily="66" charset="0"/>
              </a:rPr>
              <a:t>!</a:t>
            </a:r>
            <a:endParaRPr lang="pl-PL" sz="7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997009" y="3833931"/>
            <a:ext cx="8890190" cy="1739555"/>
          </a:xfr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pl-PL" b="1" dirty="0"/>
              <a:t>Maja Sikora, Mikołaj Glina kl</a:t>
            </a:r>
            <a:r>
              <a:rPr lang="pl-PL" b="1" dirty="0" smtClean="0"/>
              <a:t>. V a</a:t>
            </a:r>
            <a:r>
              <a:rPr lang="pl-PL" b="1" dirty="0"/>
              <a:t/>
            </a:r>
            <a:br>
              <a:rPr lang="pl-PL" b="1" dirty="0"/>
            </a:br>
            <a:r>
              <a:rPr lang="pl-PL" b="1" dirty="0"/>
              <a:t>Szkoła Podstawowa im. Polskich Olimpijczyków w Dębnicy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694718" y="1132115"/>
            <a:ext cx="4428825" cy="2487179"/>
          </a:xfrm>
          <a:solidFill>
            <a:srgbClr val="00B0F0"/>
          </a:solidFill>
        </p:spPr>
        <p:txBody>
          <a:bodyPr rtlCol="0" anchor="ctr">
            <a:normAutofit/>
          </a:bodyPr>
          <a:lstStyle/>
          <a:p>
            <a:r>
              <a:rPr lang="pl-PL" sz="4800" b="1" dirty="0">
                <a:latin typeface="Comic Sans MS" panose="030F0702030302020204" pitchFamily="66" charset="0"/>
              </a:rPr>
              <a:t>Spis treści</a:t>
            </a:r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>
          <a:xfrm>
            <a:off x="5730620" y="1132115"/>
            <a:ext cx="5716988" cy="4279709"/>
          </a:xfr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indent="0" rtl="0">
              <a:buNone/>
            </a:pPr>
            <a:endParaRPr lang="pl-PL" dirty="0"/>
          </a:p>
          <a:p>
            <a:pPr marL="347345" indent="-347345"/>
            <a:r>
              <a:rPr lang="pl-PL" sz="3600" b="1" dirty="0"/>
              <a:t>Pokrzywa zwyczajna</a:t>
            </a:r>
          </a:p>
          <a:p>
            <a:pPr marL="347345" indent="-347345"/>
            <a:r>
              <a:rPr lang="pl-PL" sz="3600" b="1" dirty="0"/>
              <a:t>Pierwiosnek lekarski</a:t>
            </a:r>
          </a:p>
          <a:p>
            <a:pPr marL="347345" indent="-347345"/>
            <a:r>
              <a:rPr lang="pl-PL" sz="3600" b="1" dirty="0"/>
              <a:t>Rumianek pospolity</a:t>
            </a:r>
          </a:p>
          <a:p>
            <a:pPr marL="347345" indent="-347345"/>
            <a:r>
              <a:rPr lang="pl-PL" sz="3600" b="1" dirty="0"/>
              <a:t>Tasznik </a:t>
            </a:r>
            <a:r>
              <a:rPr lang="pl-PL" sz="3600" b="1" dirty="0" smtClean="0"/>
              <a:t>pospolity</a:t>
            </a:r>
            <a:endParaRPr lang="pl-PL" sz="3600" b="1" dirty="0"/>
          </a:p>
          <a:p>
            <a:pPr marL="347345" indent="-347345"/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1DB305-3B93-421B-96DA-E0BD52C65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Comic Sans MS" panose="030F0702030302020204" pitchFamily="66" charset="0"/>
              </a:rPr>
              <a:t>Pokrzywa zwyczajna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4B6FBC-D5E4-4A90-8F60-23B22D6D1C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rgbClr val="FFFF00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347345" indent="-347345"/>
            <a:r>
              <a:rPr lang="pl-PL" b="1" dirty="0"/>
              <a:t>Opis</a:t>
            </a:r>
          </a:p>
          <a:p>
            <a:pPr marL="347345" indent="-347345"/>
            <a:r>
              <a:rPr lang="pl-PL" b="1" dirty="0"/>
              <a:t>Jest to roślina z wieloma zastosowaniami leczniczymi</a:t>
            </a:r>
          </a:p>
          <a:p>
            <a:pPr marL="347345" indent="-347345"/>
            <a:r>
              <a:rPr lang="pl-PL" b="1" dirty="0"/>
              <a:t>Ma ona właściwości np. Moczopędne i antybiotyczne, oraz ma w sobie wiele witamin takich jak witamina A, B, C oraz K</a:t>
            </a:r>
          </a:p>
          <a:p>
            <a:pPr marL="347345" indent="-347345"/>
            <a:r>
              <a:rPr lang="pl-PL" b="1" dirty="0"/>
              <a:t>Występuje w wilgotnych lasach, zaroślach oraz przydrożach </a:t>
            </a:r>
            <a:br>
              <a:rPr lang="pl-PL" b="1" dirty="0"/>
            </a:br>
            <a:endParaRPr lang="pl-PL" b="1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B586521-8A8A-4AED-838B-AD2BA94C30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rgbClr val="FFC000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347345" indent="-347345"/>
            <a:r>
              <a:rPr lang="pl-PL" b="1" dirty="0"/>
              <a:t>Przepis na shake</a:t>
            </a:r>
          </a:p>
          <a:p>
            <a:pPr marL="347345" indent="-347345"/>
            <a:r>
              <a:rPr lang="pl-PL" b="1" dirty="0"/>
              <a:t>Składniki: owoce np. Banan, Jogurt lub kefir oraz 1 liść pokrzywy</a:t>
            </a:r>
          </a:p>
          <a:p>
            <a:pPr marL="347345" indent="-347345"/>
            <a:r>
              <a:rPr lang="pl-PL" b="1" dirty="0"/>
              <a:t>Sposób przygotowania: Wszystko zblendować i wlać do kubeczka</a:t>
            </a:r>
          </a:p>
          <a:p>
            <a:pPr marL="347345" indent="-347345"/>
            <a:r>
              <a:rPr lang="pl-PL" b="1" dirty="0"/>
              <a:t>Smacznego!</a:t>
            </a:r>
          </a:p>
        </p:txBody>
      </p:sp>
      <p:pic>
        <p:nvPicPr>
          <p:cNvPr id="5" name="Obraz 5" descr="Obraz zawierający roślina, zielony, liść, zamknąć&#10;&#10;Opis wygenerowany automatycznie">
            <a:extLst>
              <a:ext uri="{FF2B5EF4-FFF2-40B4-BE49-F238E27FC236}">
                <a16:creationId xmlns:a16="http://schemas.microsoft.com/office/drawing/2014/main" id="{B1F73123-81EE-48C4-9157-E0182E167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7291" y="2537322"/>
            <a:ext cx="3234418" cy="4320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5628BFB4-9A2A-4CD7-A1D5-153928B2E8DB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CE585DD-9F00-4A85-85DF-0279A5769F7D}"/>
              </a:ext>
            </a:extLst>
          </p:cNvPr>
          <p:cNvSpPr txBox="1"/>
          <p:nvPr/>
        </p:nvSpPr>
        <p:spPr>
          <a:xfrm>
            <a:off x="9330418" y="27350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386B14C-F0CC-4E5C-81F9-5A425AE77F80}"/>
              </a:ext>
            </a:extLst>
          </p:cNvPr>
          <p:cNvSpPr txBox="1"/>
          <p:nvPr/>
        </p:nvSpPr>
        <p:spPr>
          <a:xfrm>
            <a:off x="5010150" y="348615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49364F6-31D7-4862-96FB-28A19D356045}"/>
              </a:ext>
            </a:extLst>
          </p:cNvPr>
          <p:cNvSpPr txBox="1"/>
          <p:nvPr/>
        </p:nvSpPr>
        <p:spPr>
          <a:xfrm>
            <a:off x="5153025" y="362902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91FB0CFE-16E0-41CB-AC48-E3A51C50972F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156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121FD1-2038-4DB3-AA25-024F87641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Comic Sans MS" panose="030F0702030302020204" pitchFamily="66" charset="0"/>
              </a:rPr>
              <a:t>Pierwiosnek lekarski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22459C-9ADF-4FE8-B698-DF89942E86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1011" y="685800"/>
            <a:ext cx="4937655" cy="3615267"/>
          </a:xfrm>
          <a:solidFill>
            <a:srgbClr val="FFFF00"/>
          </a:solidFill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7345" indent="-347345"/>
            <a:r>
              <a:rPr lang="pl-PL" b="1" dirty="0"/>
              <a:t>Opis</a:t>
            </a:r>
          </a:p>
          <a:p>
            <a:pPr marL="347345" indent="-347345"/>
            <a:r>
              <a:rPr lang="pl-PL" b="1" dirty="0"/>
              <a:t>Podlega on częściowej ochronie prawnej, wykazuje działanie moczopędne i wykrztuśne </a:t>
            </a:r>
          </a:p>
          <a:p>
            <a:pPr marL="347345" indent="-347345"/>
            <a:r>
              <a:rPr lang="pl-PL" b="1" dirty="0"/>
              <a:t>Można znaleźć go m.in. w zaroślach, murawach oraz na skrajach lasu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6A7D70B-D943-4952-A802-396C7BF5C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rgbClr val="FFC000"/>
          </a:solidFill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7345" indent="-347345"/>
            <a:r>
              <a:rPr lang="pl-PL" b="1" dirty="0"/>
              <a:t>Przepis na ekstrakt przeciwgorączkowy</a:t>
            </a:r>
          </a:p>
          <a:p>
            <a:pPr marL="347345" indent="-347345"/>
            <a:r>
              <a:rPr lang="pl-PL" b="1" dirty="0"/>
              <a:t>Składniki: 4 łyżki ziela lub kwiatów pierwiosnka, 3 łyżki miodu, woda</a:t>
            </a:r>
          </a:p>
          <a:p>
            <a:pPr marL="347345" indent="-347345"/>
            <a:r>
              <a:rPr lang="pl-PL" b="1" dirty="0"/>
              <a:t>Sposób przygotowania: Ziele lub kwiaty pierwiosnka zalej jedną szklanką wody i gotuj przez 5 minut, następnie odstaw na 20 minut i przecedź. Dodaj 3 łyżki miodu.</a:t>
            </a:r>
          </a:p>
          <a:p>
            <a:pPr marL="347345" indent="-347345"/>
            <a:r>
              <a:rPr lang="pl-PL" b="1" dirty="0"/>
              <a:t>Spożywaj 6 razy na dzień po 2 łyżki</a:t>
            </a:r>
          </a:p>
        </p:txBody>
      </p:sp>
      <p:pic>
        <p:nvPicPr>
          <p:cNvPr id="5" name="Obraz 5" descr="Obraz zawierający trawa, zewnętrzne, roślina, kwiat&#10;&#10;Opis wygenerowany automatycznie">
            <a:extLst>
              <a:ext uri="{FF2B5EF4-FFF2-40B4-BE49-F238E27FC236}">
                <a16:creationId xmlns:a16="http://schemas.microsoft.com/office/drawing/2014/main" id="{6272BDF0-F5BC-4759-9090-BD7A9166B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286" y="4301067"/>
            <a:ext cx="3657600" cy="24339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4045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24FE76-9ADB-4AD7-9265-4D228513E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760686"/>
            <a:ext cx="7022874" cy="1233713"/>
          </a:xfrm>
        </p:spPr>
        <p:txBody>
          <a:bodyPr/>
          <a:lstStyle/>
          <a:p>
            <a:r>
              <a:rPr lang="pl-PL" b="1" dirty="0">
                <a:latin typeface="Comic Sans MS" panose="030F0702030302020204" pitchFamily="66" charset="0"/>
              </a:rPr>
              <a:t>Rumianek pospolity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653036-575F-4A9D-80B2-5074EDD94E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rgbClr val="FFFF00"/>
          </a:solidFill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47345" indent="-347345"/>
            <a:r>
              <a:rPr lang="pl-PL" b="1" dirty="0"/>
              <a:t>Opis</a:t>
            </a:r>
          </a:p>
          <a:p>
            <a:pPr marL="347345" indent="-347345">
              <a:lnSpc>
                <a:spcPct val="110000"/>
              </a:lnSpc>
              <a:spcBef>
                <a:spcPts val="1000"/>
              </a:spcBef>
            </a:pPr>
            <a:r>
              <a:rPr lang="pl-PL" b="1" dirty="0">
                <a:ea typeface="+mn-lt"/>
                <a:cs typeface="+mn-lt"/>
              </a:rPr>
              <a:t>Roślina mająca zastosowania m.in. </a:t>
            </a:r>
            <a:r>
              <a:rPr lang="pl-PL" b="1" dirty="0" smtClean="0">
                <a:ea typeface="+mn-lt"/>
                <a:cs typeface="+mn-lt"/>
              </a:rPr>
              <a:t>przeciwzapalne</a:t>
            </a:r>
            <a:r>
              <a:rPr lang="pl-PL" b="1" dirty="0">
                <a:ea typeface="+mn-lt"/>
                <a:cs typeface="+mn-lt"/>
              </a:rPr>
              <a:t> oraz </a:t>
            </a:r>
            <a:r>
              <a:rPr lang="pl-PL" b="1" dirty="0" smtClean="0">
                <a:ea typeface="+mn-lt"/>
                <a:cs typeface="+mn-lt"/>
              </a:rPr>
              <a:t>przeciwskurczowe</a:t>
            </a:r>
            <a:endParaRPr lang="en-US" b="1" dirty="0">
              <a:ea typeface="+mn-lt"/>
              <a:cs typeface="+mn-lt"/>
            </a:endParaRPr>
          </a:p>
          <a:p>
            <a:pPr marL="347345" indent="-347345">
              <a:lnSpc>
                <a:spcPct val="110000"/>
              </a:lnSpc>
              <a:spcBef>
                <a:spcPts val="1000"/>
              </a:spcBef>
            </a:pPr>
            <a:r>
              <a:rPr lang="pl-PL" b="1" dirty="0">
                <a:ea typeface="+mn-lt"/>
                <a:cs typeface="+mn-lt"/>
              </a:rPr>
              <a:t>Można znaleźć ją na polach, przydrożach lub nieużytkach</a:t>
            </a:r>
          </a:p>
          <a:p>
            <a:pPr marL="347345" indent="-347345"/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9AC09B4-58E4-43FA-9430-8D8FA1E8EC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rgbClr val="FFC000"/>
          </a:solidFill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47345" indent="-347345">
              <a:buNone/>
            </a:pPr>
            <a:r>
              <a:rPr lang="pl-PL" b="1" dirty="0">
                <a:ea typeface="+mn-lt"/>
                <a:cs typeface="+mn-lt"/>
              </a:rPr>
              <a:t>Przepis na </a:t>
            </a:r>
            <a:r>
              <a:rPr lang="pl-PL" b="1" dirty="0" smtClean="0">
                <a:ea typeface="+mn-lt"/>
                <a:cs typeface="+mn-lt"/>
              </a:rPr>
              <a:t>płukankę</a:t>
            </a:r>
            <a:endParaRPr lang="pl-PL" b="1" dirty="0">
              <a:ea typeface="+mn-lt"/>
              <a:cs typeface="+mn-lt"/>
            </a:endParaRPr>
          </a:p>
          <a:p>
            <a:pPr marL="347345" indent="-347345">
              <a:lnSpc>
                <a:spcPct val="110000"/>
              </a:lnSpc>
              <a:spcBef>
                <a:spcPts val="1000"/>
              </a:spcBef>
              <a:buFont typeface="Arial"/>
              <a:buChar char="•"/>
            </a:pPr>
            <a:r>
              <a:rPr lang="pl-PL" b="1" dirty="0">
                <a:ea typeface="+mn-lt"/>
                <a:cs typeface="+mn-lt"/>
              </a:rPr>
              <a:t>Składniki:</a:t>
            </a:r>
            <a:br>
              <a:rPr lang="pl-PL" b="1" dirty="0">
                <a:ea typeface="+mn-lt"/>
                <a:cs typeface="+mn-lt"/>
              </a:rPr>
            </a:br>
            <a:r>
              <a:rPr lang="pl-PL" b="1" dirty="0">
                <a:ea typeface="+mn-lt"/>
                <a:cs typeface="+mn-lt"/>
              </a:rPr>
              <a:t>3 </a:t>
            </a:r>
            <a:r>
              <a:rPr lang="pl-PL" b="1" dirty="0" smtClean="0">
                <a:ea typeface="+mn-lt"/>
                <a:cs typeface="+mn-lt"/>
              </a:rPr>
              <a:t>łyżki</a:t>
            </a:r>
            <a:r>
              <a:rPr lang="pl-PL" b="1" dirty="0">
                <a:ea typeface="+mn-lt"/>
                <a:cs typeface="+mn-lt"/>
              </a:rPr>
              <a:t> koszyczków z rumianku, woda</a:t>
            </a:r>
            <a:endParaRPr lang="en-US" b="1" dirty="0">
              <a:ea typeface="+mn-lt"/>
              <a:cs typeface="+mn-lt"/>
            </a:endParaRPr>
          </a:p>
          <a:p>
            <a:pPr marL="347345" indent="-347345">
              <a:lnSpc>
                <a:spcPct val="110000"/>
              </a:lnSpc>
              <a:spcBef>
                <a:spcPts val="1000"/>
              </a:spcBef>
              <a:buFont typeface="Arial"/>
              <a:buChar char="•"/>
            </a:pPr>
            <a:r>
              <a:rPr lang="pl-PL" b="1" dirty="0">
                <a:ea typeface="+mn-lt"/>
                <a:cs typeface="+mn-lt"/>
              </a:rPr>
              <a:t>Przygotowanie:</a:t>
            </a:r>
            <a:br>
              <a:rPr lang="pl-PL" b="1" dirty="0">
                <a:ea typeface="+mn-lt"/>
                <a:cs typeface="+mn-lt"/>
              </a:rPr>
            </a:br>
            <a:r>
              <a:rPr lang="pl-PL" b="1" dirty="0">
                <a:ea typeface="+mn-lt"/>
                <a:cs typeface="+mn-lt"/>
              </a:rPr>
              <a:t>Koszyczki zalej gorąca wodą i odstaw do ostygnięcia, odcedzamy i znowu mieszamy z ciepła wodą, nasączamy</a:t>
            </a:r>
            <a:br>
              <a:rPr lang="pl-PL" b="1" dirty="0">
                <a:ea typeface="+mn-lt"/>
                <a:cs typeface="+mn-lt"/>
              </a:rPr>
            </a:br>
            <a:r>
              <a:rPr lang="pl-PL" b="1" dirty="0" smtClean="0">
                <a:ea typeface="+mn-lt"/>
                <a:cs typeface="+mn-lt"/>
              </a:rPr>
              <a:t>bawełnianą</a:t>
            </a:r>
            <a:r>
              <a:rPr lang="pl-PL" b="1" dirty="0">
                <a:ea typeface="+mn-lt"/>
                <a:cs typeface="+mn-lt"/>
              </a:rPr>
              <a:t> ścierkę i przecieramy skórę</a:t>
            </a:r>
          </a:p>
          <a:p>
            <a:pPr marL="347345" indent="-347345">
              <a:buNone/>
            </a:pPr>
            <a:endParaRPr lang="pl-PL" b="1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5" descr="Obraz zawierający kwiat, roślina, stokrotka&#10;&#10;Opis wygenerowany automatycznie">
            <a:extLst>
              <a:ext uri="{FF2B5EF4-FFF2-40B4-BE49-F238E27FC236}">
                <a16:creationId xmlns:a16="http://schemas.microsoft.com/office/drawing/2014/main" id="{A8DB21D7-D87F-4757-88B0-C97BA46E9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518" y="4064001"/>
            <a:ext cx="3990482" cy="26616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2553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1DDF17-1E93-4EB6-A847-DEFFB5010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789714"/>
            <a:ext cx="6660017" cy="1204685"/>
          </a:xfrm>
        </p:spPr>
        <p:txBody>
          <a:bodyPr/>
          <a:lstStyle/>
          <a:p>
            <a:r>
              <a:rPr lang="pl-PL" b="1" dirty="0">
                <a:latin typeface="Comic Sans MS" panose="030F0702030302020204" pitchFamily="66" charset="0"/>
              </a:rPr>
              <a:t>Tasznik pospolity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33FCB8-1E45-45E9-9300-B38CF066B4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rgbClr val="FFFF00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347345" indent="-347345"/>
            <a:r>
              <a:rPr lang="pl-PL" b="1" dirty="0"/>
              <a:t>Opis</a:t>
            </a:r>
          </a:p>
          <a:p>
            <a:pPr marL="347345" indent="-347345"/>
            <a:r>
              <a:rPr lang="pl-PL" b="1" dirty="0"/>
              <a:t>Roślina ta ma działania moczopędne i </a:t>
            </a:r>
            <a:r>
              <a:rPr lang="pl-PL" b="1" dirty="0" smtClean="0"/>
              <a:t>przeciwkrwotoczne</a:t>
            </a:r>
            <a:r>
              <a:rPr lang="pl-PL" b="1" dirty="0"/>
              <a:t>, dorasta ona bardzo szybko, można spotkać ją na polach, ogrodach, torowiskach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8528FF6-FAD4-4B5A-A490-D29FA2932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rgbClr val="FFC000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347345" indent="-347345"/>
            <a:r>
              <a:rPr lang="pl-PL" b="1" dirty="0" smtClean="0"/>
              <a:t>Przepis na syrop</a:t>
            </a:r>
          </a:p>
          <a:p>
            <a:pPr marL="347345" indent="-347345"/>
            <a:r>
              <a:rPr lang="pl-PL" b="1" dirty="0" smtClean="0"/>
              <a:t>Składniki: 100g rośliny, woda</a:t>
            </a:r>
          </a:p>
          <a:p>
            <a:pPr marL="347345" indent="-347345"/>
            <a:r>
              <a:rPr lang="pl-PL" b="1" dirty="0" smtClean="0"/>
              <a:t>Przygotowanie: roślinę zalać wodą, szczelnie zamknąć i odstawić na 10 dni</a:t>
            </a:r>
            <a:endParaRPr lang="pl-PL" dirty="0"/>
          </a:p>
        </p:txBody>
      </p:sp>
      <p:pic>
        <p:nvPicPr>
          <p:cNvPr id="5" name="Obraz 5" descr="Obraz zawierający roślina&#10;&#10;Opis wygenerowany automatycznie">
            <a:extLst>
              <a:ext uri="{FF2B5EF4-FFF2-40B4-BE49-F238E27FC236}">
                <a16:creationId xmlns:a16="http://schemas.microsoft.com/office/drawing/2014/main" id="{B997C3BE-8057-4F99-B7A2-F0FED7AB8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6057" y="2796417"/>
            <a:ext cx="4005943" cy="40059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7601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727D3F-BDCD-43F0-A2B5-418106EFF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/>
          <a:lstStyle/>
          <a:p>
            <a:r>
              <a:rPr lang="pl-PL" b="1" dirty="0">
                <a:latin typeface="Comic Sans MS" panose="030F0702030302020204" pitchFamily="66" charset="0"/>
              </a:rPr>
              <a:t>Bibliografia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7A1A7B-C6D6-44DD-9162-3219410A069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47345" indent="-347345"/>
            <a:r>
              <a:rPr lang="pl-PL" b="1" dirty="0"/>
              <a:t>Zdjęcia:</a:t>
            </a:r>
            <a:br>
              <a:rPr lang="pl-PL" b="1" dirty="0"/>
            </a:br>
            <a:r>
              <a:rPr lang="pl-PL" b="1" dirty="0"/>
              <a:t>Google grafika</a:t>
            </a:r>
            <a:br>
              <a:rPr lang="pl-PL" b="1" dirty="0"/>
            </a:br>
            <a:r>
              <a:rPr lang="pl-PL" b="1" dirty="0" smtClean="0"/>
              <a:t>Własne</a:t>
            </a:r>
            <a:endParaRPr lang="pl-PL" b="1" dirty="0"/>
          </a:p>
          <a:p>
            <a:pPr marL="347345" indent="-347345"/>
            <a:r>
              <a:rPr lang="pl-PL" b="1" dirty="0"/>
              <a:t>Informacje:</a:t>
            </a:r>
            <a:br>
              <a:rPr lang="pl-PL" b="1" dirty="0"/>
            </a:br>
            <a:r>
              <a:rPr lang="pl-PL" b="1" dirty="0">
                <a:ea typeface="+mn-lt"/>
                <a:cs typeface="+mn-lt"/>
                <a:hlinkClick r:id="rId2"/>
              </a:rPr>
              <a:t>https://www.wapteka.pl</a:t>
            </a:r>
            <a:r>
              <a:rPr lang="pl-PL" b="1" dirty="0">
                <a:ea typeface="+mn-lt"/>
                <a:cs typeface="+mn-lt"/>
              </a:rPr>
              <a:t/>
            </a:r>
            <a:br>
              <a:rPr lang="pl-PL" b="1" dirty="0">
                <a:ea typeface="+mn-lt"/>
                <a:cs typeface="+mn-lt"/>
              </a:rPr>
            </a:br>
            <a:r>
              <a:rPr lang="pl-PL" b="1" dirty="0">
                <a:ea typeface="+mn-lt"/>
                <a:cs typeface="+mn-lt"/>
                <a:hlinkClick r:id="rId3"/>
              </a:rPr>
              <a:t>https://zdrowie.claudia.pl</a:t>
            </a:r>
            <a:r>
              <a:rPr lang="pl-PL" b="1" dirty="0">
                <a:ea typeface="+mn-lt"/>
                <a:cs typeface="+mn-lt"/>
              </a:rPr>
              <a:t/>
            </a:r>
            <a:br>
              <a:rPr lang="pl-PL" b="1" dirty="0">
                <a:ea typeface="+mn-lt"/>
                <a:cs typeface="+mn-lt"/>
              </a:rPr>
            </a:br>
            <a:r>
              <a:rPr lang="pl-PL" b="1" dirty="0">
                <a:ea typeface="+mn-lt"/>
                <a:cs typeface="+mn-lt"/>
                <a:hlinkClick r:id="rId4"/>
              </a:rPr>
              <a:t>https://zywienie.medonet.pl</a:t>
            </a:r>
            <a:r>
              <a:rPr lang="pl-PL" b="1" dirty="0">
                <a:ea typeface="+mn-lt"/>
                <a:cs typeface="+mn-lt"/>
              </a:rPr>
              <a:t/>
            </a:r>
            <a:br>
              <a:rPr lang="pl-PL" b="1" dirty="0">
                <a:ea typeface="+mn-lt"/>
                <a:cs typeface="+mn-lt"/>
              </a:rPr>
            </a:br>
            <a:endParaRPr lang="pl-PL" b="1" dirty="0">
              <a:ea typeface="+mn-lt"/>
              <a:cs typeface="+mn-lt"/>
            </a:endParaRPr>
          </a:p>
          <a:p>
            <a:pPr marL="347345" indent="-347345"/>
            <a:r>
              <a:rPr lang="pl-PL" b="1" dirty="0"/>
              <a:t>Pawłowska J, Pawłowski J, Atlas Roślin Doliny Baryczy, wydaw. Stowarzyszenie Partnerstwo dla Doliny Baryczy; materiały ze stron internetowych:</a:t>
            </a:r>
          </a:p>
          <a:p>
            <a:pPr marL="347345" indent="-347345"/>
            <a:r>
              <a:rPr lang="pl-PL" dirty="0">
                <a:ea typeface="+mn-lt"/>
                <a:cs typeface="+mn-lt"/>
              </a:rPr>
              <a:t/>
            </a:r>
            <a:br>
              <a:rPr lang="pl-PL" dirty="0">
                <a:ea typeface="+mn-lt"/>
                <a:cs typeface="+mn-lt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129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ycinek">
  <a:themeElements>
    <a:clrScheme name="Wycine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Wycine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ycin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Motyw pakietu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141aba3b8f8cb7f331be6546df69db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8e4ef66d87525153bd8907774ed28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A8F2BFE-8BB5-4138-9232-B12804F47F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B2A3E7-B135-4E1F-BCE7-FDF1A002465B}">
  <ds:schemaRefs>
    <ds:schemaRef ds:uri="http://purl.org/dc/elements/1.1/"/>
    <ds:schemaRef ds:uri="http://purl.org/dc/terms/"/>
    <ds:schemaRef ds:uri="http://schemas.microsoft.com/internal/obd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E3374BC-E25E-4BAE-AD72-418F94B7FFDC}">
  <ds:schemaRefs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90</TotalTime>
  <Words>195</Words>
  <Application>Microsoft Office PowerPoint</Application>
  <PresentationFormat>Panoramiczny</PresentationFormat>
  <Paragraphs>45</Paragraphs>
  <Slides>7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3" baseType="lpstr">
      <vt:lpstr>Arial</vt:lpstr>
      <vt:lpstr>Century Gothic</vt:lpstr>
      <vt:lpstr>Comic Sans MS</vt:lpstr>
      <vt:lpstr>Segoe Print</vt:lpstr>
      <vt:lpstr>Wingdings 3</vt:lpstr>
      <vt:lpstr>Wycinek</vt:lpstr>
      <vt:lpstr>Rośliny Doliny Baryczy  ratują zdrowie !</vt:lpstr>
      <vt:lpstr>Spis treści</vt:lpstr>
      <vt:lpstr>Pokrzywa zwyczajna</vt:lpstr>
      <vt:lpstr>Pierwiosnek lekarski</vt:lpstr>
      <vt:lpstr>Rumianek pospolity</vt:lpstr>
      <vt:lpstr>Tasznik pospolity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Układ Tytuł</dc:title>
  <dc:creator/>
  <cp:lastModifiedBy>user</cp:lastModifiedBy>
  <cp:revision>118</cp:revision>
  <dcterms:created xsi:type="dcterms:W3CDTF">2021-10-18T14:38:38Z</dcterms:created>
  <dcterms:modified xsi:type="dcterms:W3CDTF">2021-10-21T21:54:39Z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